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3"/>
  </p:notesMasterIdLst>
  <p:sldIdLst>
    <p:sldId id="706" r:id="rId3"/>
    <p:sldId id="393" r:id="rId4"/>
    <p:sldId id="435" r:id="rId5"/>
    <p:sldId id="519" r:id="rId6"/>
    <p:sldId id="360" r:id="rId7"/>
    <p:sldId id="513" r:id="rId8"/>
    <p:sldId id="514" r:id="rId9"/>
    <p:sldId id="516" r:id="rId10"/>
    <p:sldId id="518" r:id="rId11"/>
    <p:sldId id="443" r:id="rId12"/>
    <p:sldId id="428" r:id="rId13"/>
    <p:sldId id="517" r:id="rId14"/>
    <p:sldId id="263" r:id="rId15"/>
    <p:sldId id="449" r:id="rId16"/>
    <p:sldId id="264" r:id="rId17"/>
    <p:sldId id="267" r:id="rId18"/>
    <p:sldId id="447" r:id="rId19"/>
    <p:sldId id="450" r:id="rId20"/>
    <p:sldId id="448" r:id="rId21"/>
    <p:sldId id="452" r:id="rId22"/>
    <p:sldId id="455" r:id="rId23"/>
    <p:sldId id="453" r:id="rId24"/>
    <p:sldId id="454" r:id="rId25"/>
    <p:sldId id="456" r:id="rId26"/>
    <p:sldId id="483" r:id="rId27"/>
    <p:sldId id="463" r:id="rId28"/>
    <p:sldId id="475" r:id="rId29"/>
    <p:sldId id="476" r:id="rId30"/>
    <p:sldId id="482" r:id="rId31"/>
    <p:sldId id="510" r:id="rId32"/>
    <p:sldId id="500" r:id="rId33"/>
    <p:sldId id="488" r:id="rId34"/>
    <p:sldId id="498" r:id="rId35"/>
    <p:sldId id="496" r:id="rId36"/>
    <p:sldId id="637" r:id="rId37"/>
    <p:sldId id="704" r:id="rId38"/>
    <p:sldId id="502" r:id="rId39"/>
    <p:sldId id="507" r:id="rId40"/>
    <p:sldId id="506" r:id="rId41"/>
    <p:sldId id="70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 Hernandez" initials="EH" lastIdx="9" clrIdx="0">
    <p:extLst>
      <p:ext uri="{19B8F6BF-5375-455C-9EA6-DF929625EA0E}">
        <p15:presenceInfo xmlns:p15="http://schemas.microsoft.com/office/powerpoint/2012/main" userId="db855a24e42134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6E1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75" autoAdjust="0"/>
    <p:restoredTop sz="94660"/>
  </p:normalViewPr>
  <p:slideViewPr>
    <p:cSldViewPr snapToGrid="0">
      <p:cViewPr varScale="1">
        <p:scale>
          <a:sx n="98" d="100"/>
          <a:sy n="98" d="100"/>
        </p:scale>
        <p:origin x="732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2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26T10:26:10.064" idx="8">
    <p:pos x="106" y="106"/>
    <p:text>Stop at first cause and move on</p:text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45EF0-2691-4ABC-9FCB-EC5AB2FC9E8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7CA94-4EE0-4BA0-B95E-EB21DD8C0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0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1B287-CF29-44BA-8FC5-6E7101994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DC1CCB-C081-4146-AF87-CE682F2BF1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E7553C-73C8-4C29-80E5-5E924CA8E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F38AE-2117-458C-8F1A-D57327CC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75477-43C1-4477-9B10-692E5945A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91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5E597-FFC7-4BC3-B8BE-B2977456A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1B00C7-0B97-46DE-BB21-41B98033B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7991F-B2BC-4847-A975-99011AD92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24D825-172D-41CB-8FF1-A435A4A24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5FCDC-2D2D-4558-A9AC-B91E2F714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017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272837-40A6-4340-A81D-7B14D293A0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38D082-2022-4752-BC50-93CB2A740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8EDBB-A709-4F5C-855C-28B2BFF54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0D33E-30A4-4E24-98EE-5A398817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C526E-9533-47A2-8ECA-13228093B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432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967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732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144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732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779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061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066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9FCAC-0776-421E-8678-DA034F4A1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1D96C-1770-4BEF-B797-60E837E75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9CA54-D263-4B3A-B9F0-B1F92AF0E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C9FAE-3BE1-4AAC-92A3-23F08A86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133BC-F6F9-4158-B2D0-93014CFD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582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375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399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271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DF93D-F677-49CA-986D-4163DF178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2E420-E3FE-4254-AB43-12B242492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A7AA5-D7BB-4B47-938C-F1FE91E79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4DB7A-A01A-449C-8401-25D0B9C93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1F87A-DE89-44C9-9C17-225A4B740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47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C8DD-01E9-4740-9CEB-A96555737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56D61-BEA5-4510-8315-36A978DA0A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86C284-2557-454A-AD2B-8632C86C69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7C897-8E5D-459F-8EFD-B89526E9C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96000-2C50-465D-AC97-58B25BD51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84C6CA-1029-421E-9358-DC79A12A4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3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243EB-83B1-4A0A-8A47-16B4260DA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1CEB4-3C3A-4947-A39C-674CE86D6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BB8E74-3590-49D3-971B-251A4E6C3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3DCB0-F54E-401B-A1C1-62A9330946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346182-4C14-4231-8DBD-01434A5535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B8AB9A-C4A6-4512-BBF6-50D5D45D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E8FF53-B9AF-4B89-8FBD-4AA1F7CC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2ACFE4-073A-4E64-BD06-6FC154FA9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B59E5-467A-48D8-BF6E-4564256F2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810C7A-1A73-49E5-8EFF-87B49CB7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8D2C34-52EF-4D5D-A9C0-0435DFD38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84A3B-5146-4D50-AFC8-DB49219B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3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D0190A-3DA5-4E69-8D33-97B5DDE89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B7EDF1-3763-4B11-A8A1-97B07A6B8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16E077-1610-4194-B5D1-9C80A665F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44802-4380-4618-8030-FF330AB22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5BD68-7B7B-4261-AC82-790FDDCBB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4148D5-2810-4036-8222-CBB1A5F339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4C284F-52F4-4C58-BCEF-A4B834E23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70F6D-D492-43C0-8FF5-1DD81D317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73F7BA-77F1-4BC7-B7B6-1986CB7CE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16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BEE25-EDA0-44F1-8D5C-7EA013B49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95E3C4-E392-4740-88C2-FCCF384392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E203DC-83AD-4BC0-A148-C3E1F28C2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48FD1-3AB6-4078-A253-F8B355666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BAFFF0-C7B4-41A1-A31C-04ACECFEA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87BCE-8B41-403A-BD3B-5E367570C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303A48-8153-4F32-ADCF-F37C703B2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6AA32-ABAC-4CA2-A4F5-06F6A7A94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6149-4272-45ED-98B5-D8A470E0C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3AEF0-5B3E-4E4C-8C86-F657E6DE3D66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D804E-1ED8-4804-A525-2F41A47A9B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C8EBA-D131-45DC-B7E5-8A4D20FE6A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98A8E-89B8-4618-813F-80AD42E97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5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20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jpg"/><Relationship Id="rId7" Type="http://schemas.openxmlformats.org/officeDocument/2006/relationships/image" Target="../media/image3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2.jp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39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2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3.png"/><Relationship Id="rId7" Type="http://schemas.openxmlformats.org/officeDocument/2006/relationships/image" Target="../media/image9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50.png"/><Relationship Id="rId4" Type="http://schemas.openxmlformats.org/officeDocument/2006/relationships/image" Target="../media/image39.png"/><Relationship Id="rId9" Type="http://schemas.openxmlformats.org/officeDocument/2006/relationships/image" Target="../media/image5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2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5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51.jpg"/><Relationship Id="rId5" Type="http://schemas.openxmlformats.org/officeDocument/2006/relationships/image" Target="../media/image55.png"/><Relationship Id="rId15" Type="http://schemas.openxmlformats.org/officeDocument/2006/relationships/image" Target="../media/image61.png"/><Relationship Id="rId10" Type="http://schemas.openxmlformats.org/officeDocument/2006/relationships/image" Target="../media/image9.png"/><Relationship Id="rId4" Type="http://schemas.openxmlformats.org/officeDocument/2006/relationships/image" Target="../media/image54.jpg"/><Relationship Id="rId9" Type="http://schemas.openxmlformats.org/officeDocument/2006/relationships/image" Target="../media/image2.jpg"/><Relationship Id="rId1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23.png"/><Relationship Id="rId3" Type="http://schemas.openxmlformats.org/officeDocument/2006/relationships/image" Target="../media/image2.jpg"/><Relationship Id="rId7" Type="http://schemas.openxmlformats.org/officeDocument/2006/relationships/image" Target="../media/image24.png"/><Relationship Id="rId12" Type="http://schemas.openxmlformats.org/officeDocument/2006/relationships/image" Target="../media/image6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7.png"/><Relationship Id="rId5" Type="http://schemas.openxmlformats.org/officeDocument/2006/relationships/image" Target="../media/image62.png"/><Relationship Id="rId10" Type="http://schemas.openxmlformats.org/officeDocument/2006/relationships/image" Target="../media/image66.png"/><Relationship Id="rId4" Type="http://schemas.openxmlformats.org/officeDocument/2006/relationships/image" Target="../media/image61.png"/><Relationship Id="rId9" Type="http://schemas.openxmlformats.org/officeDocument/2006/relationships/image" Target="../media/image65.png"/><Relationship Id="rId1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2.jp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image" Target="../media/image69.png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75.png"/><Relationship Id="rId24" Type="http://schemas.openxmlformats.org/officeDocument/2006/relationships/image" Target="../media/image88.png"/><Relationship Id="rId5" Type="http://schemas.openxmlformats.org/officeDocument/2006/relationships/image" Target="../media/image23.png"/><Relationship Id="rId15" Type="http://schemas.openxmlformats.org/officeDocument/2006/relationships/image" Target="../media/image79.png"/><Relationship Id="rId23" Type="http://schemas.openxmlformats.org/officeDocument/2006/relationships/image" Target="../media/image87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70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3.png"/><Relationship Id="rId18" Type="http://schemas.openxmlformats.org/officeDocument/2006/relationships/image" Target="../media/image108.png"/><Relationship Id="rId3" Type="http://schemas.openxmlformats.org/officeDocument/2006/relationships/image" Target="../media/image94.jpeg"/><Relationship Id="rId7" Type="http://schemas.openxmlformats.org/officeDocument/2006/relationships/image" Target="../media/image98.png"/><Relationship Id="rId12" Type="http://schemas.openxmlformats.org/officeDocument/2006/relationships/image" Target="../media/image39.png"/><Relationship Id="rId17" Type="http://schemas.openxmlformats.org/officeDocument/2006/relationships/image" Target="../media/image107.png"/><Relationship Id="rId2" Type="http://schemas.openxmlformats.org/officeDocument/2006/relationships/image" Target="../media/image2.jpg"/><Relationship Id="rId16" Type="http://schemas.openxmlformats.org/officeDocument/2006/relationships/image" Target="../media/image10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5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Relationship Id="rId9" Type="http://schemas.openxmlformats.org/officeDocument/2006/relationships/comments" Target="../comments/commen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2.png"/><Relationship Id="rId7" Type="http://schemas.openxmlformats.org/officeDocument/2006/relationships/image" Target="../media/image117.jpg"/><Relationship Id="rId12" Type="http://schemas.openxmlformats.org/officeDocument/2006/relationships/image" Target="../media/image1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11" Type="http://schemas.openxmlformats.org/officeDocument/2006/relationships/image" Target="../media/image120.png"/><Relationship Id="rId5" Type="http://schemas.openxmlformats.org/officeDocument/2006/relationships/image" Target="../media/image115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2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25.png"/><Relationship Id="rId7" Type="http://schemas.openxmlformats.org/officeDocument/2006/relationships/image" Target="../media/image117.jpg"/><Relationship Id="rId12" Type="http://schemas.openxmlformats.org/officeDocument/2006/relationships/image" Target="../media/image131.jpe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png"/><Relationship Id="rId11" Type="http://schemas.openxmlformats.org/officeDocument/2006/relationships/image" Target="../media/image130.png"/><Relationship Id="rId5" Type="http://schemas.openxmlformats.org/officeDocument/2006/relationships/image" Target="../media/image126.png"/><Relationship Id="rId10" Type="http://schemas.openxmlformats.org/officeDocument/2006/relationships/image" Target="../media/image129.png"/><Relationship Id="rId4" Type="http://schemas.openxmlformats.org/officeDocument/2006/relationships/image" Target="../media/image2.jpg"/><Relationship Id="rId9" Type="http://schemas.openxmlformats.org/officeDocument/2006/relationships/image" Target="../media/image12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jpg"/><Relationship Id="rId7" Type="http://schemas.openxmlformats.org/officeDocument/2006/relationships/image" Target="../media/image134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5" Type="http://schemas.openxmlformats.org/officeDocument/2006/relationships/image" Target="../media/image118.png"/><Relationship Id="rId4" Type="http://schemas.openxmlformats.org/officeDocument/2006/relationships/image" Target="../media/image132.png"/><Relationship Id="rId9" Type="http://schemas.openxmlformats.org/officeDocument/2006/relationships/image" Target="../media/image11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2.jpg"/><Relationship Id="rId7" Type="http://schemas.openxmlformats.org/officeDocument/2006/relationships/image" Target="../media/image141.jp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145.jpg"/><Relationship Id="rId5" Type="http://schemas.openxmlformats.org/officeDocument/2006/relationships/image" Target="../media/image139.jpg"/><Relationship Id="rId10" Type="http://schemas.openxmlformats.org/officeDocument/2006/relationships/image" Target="../media/image144.jpg"/><Relationship Id="rId4" Type="http://schemas.openxmlformats.org/officeDocument/2006/relationships/image" Target="../media/image138.png"/><Relationship Id="rId9" Type="http://schemas.openxmlformats.org/officeDocument/2006/relationships/image" Target="../media/image143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g"/><Relationship Id="rId13" Type="http://schemas.openxmlformats.org/officeDocument/2006/relationships/image" Target="../media/image156.png"/><Relationship Id="rId3" Type="http://schemas.openxmlformats.org/officeDocument/2006/relationships/image" Target="../media/image146.jpg"/><Relationship Id="rId7" Type="http://schemas.openxmlformats.org/officeDocument/2006/relationships/image" Target="../media/image150.jpg"/><Relationship Id="rId12" Type="http://schemas.openxmlformats.org/officeDocument/2006/relationships/image" Target="../media/image155.jp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g"/><Relationship Id="rId11" Type="http://schemas.openxmlformats.org/officeDocument/2006/relationships/image" Target="../media/image154.jpg"/><Relationship Id="rId5" Type="http://schemas.openxmlformats.org/officeDocument/2006/relationships/image" Target="../media/image148.jpg"/><Relationship Id="rId10" Type="http://schemas.openxmlformats.org/officeDocument/2006/relationships/image" Target="../media/image153.jpg"/><Relationship Id="rId4" Type="http://schemas.openxmlformats.org/officeDocument/2006/relationships/image" Target="../media/image147.jpg"/><Relationship Id="rId9" Type="http://schemas.openxmlformats.org/officeDocument/2006/relationships/image" Target="../media/image152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09.png"/><Relationship Id="rId7" Type="http://schemas.openxmlformats.org/officeDocument/2006/relationships/image" Target="../media/image1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0.png"/><Relationship Id="rId9" Type="http://schemas.openxmlformats.org/officeDocument/2006/relationships/image" Target="../media/image15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65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png"/><Relationship Id="rId5" Type="http://schemas.openxmlformats.org/officeDocument/2006/relationships/image" Target="../media/image8.jp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66.jpg"/><Relationship Id="rId7" Type="http://schemas.openxmlformats.org/officeDocument/2006/relationships/image" Target="../media/image2.jp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67.png"/><Relationship Id="rId9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165.png"/><Relationship Id="rId4" Type="http://schemas.openxmlformats.org/officeDocument/2006/relationships/image" Target="../media/image16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2.jpg"/><Relationship Id="rId7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10.jp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jp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jpg"/><Relationship Id="rId3" Type="http://schemas.openxmlformats.org/officeDocument/2006/relationships/image" Target="../media/image12.png"/><Relationship Id="rId7" Type="http://schemas.openxmlformats.org/officeDocument/2006/relationships/image" Target="../media/image24.png"/><Relationship Id="rId12" Type="http://schemas.openxmlformats.org/officeDocument/2006/relationships/image" Target="../media/image29.jpg"/><Relationship Id="rId17" Type="http://schemas.openxmlformats.org/officeDocument/2006/relationships/image" Target="../media/image34.jpg"/><Relationship Id="rId2" Type="http://schemas.openxmlformats.org/officeDocument/2006/relationships/image" Target="../media/image22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jpg"/><Relationship Id="rId5" Type="http://schemas.openxmlformats.org/officeDocument/2006/relationships/image" Target="../media/image2.jpg"/><Relationship Id="rId15" Type="http://schemas.openxmlformats.org/officeDocument/2006/relationships/image" Target="../media/image32.png"/><Relationship Id="rId10" Type="http://schemas.openxmlformats.org/officeDocument/2006/relationships/image" Target="../media/image27.jpg"/><Relationship Id="rId4" Type="http://schemas.openxmlformats.org/officeDocument/2006/relationships/image" Target="../media/image8.jpg"/><Relationship Id="rId9" Type="http://schemas.openxmlformats.org/officeDocument/2006/relationships/image" Target="../media/image26.png"/><Relationship Id="rId1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703F0-0BED-CFF1-EA70-BA70AA003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37282FFA-921E-D802-404B-4BEDD70DE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24AF16-4684-5855-7047-1E65C6B2F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0767" y="2749866"/>
            <a:ext cx="4693227" cy="40839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9C9A4B-24DE-71FC-15D2-039650F433EA}"/>
              </a:ext>
            </a:extLst>
          </p:cNvPr>
          <p:cNvSpPr txBox="1"/>
          <p:nvPr/>
        </p:nvSpPr>
        <p:spPr>
          <a:xfrm>
            <a:off x="8432479" y="6016159"/>
            <a:ext cx="32983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4472C4"/>
                  </a:solidFill>
                </a:ln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EhmApologetics.org</a:t>
            </a:r>
            <a:endParaRPr kumimoji="0" lang="en-US" sz="2800" b="1" i="0" u="none" strike="noStrike" kern="1200" cap="none" spc="0" normalizeH="0" baseline="0" noProof="0" dirty="0">
              <a:ln>
                <a:solidFill>
                  <a:srgbClr val="4472C4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white leaf in a red circle&#10;&#10;AI-generated content may be incorrect.">
            <a:extLst>
              <a:ext uri="{FF2B5EF4-FFF2-40B4-BE49-F238E27FC236}">
                <a16:creationId xmlns:a16="http://schemas.microsoft.com/office/drawing/2014/main" id="{94DA1100-9B69-614A-A0F1-A1391C1040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644" y="5830724"/>
            <a:ext cx="460981" cy="639140"/>
          </a:xfrm>
          <a:prstGeom prst="rect">
            <a:avLst/>
          </a:prstGeom>
        </p:spPr>
      </p:pic>
      <p:pic>
        <p:nvPicPr>
          <p:cNvPr id="8" name="Picture 7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CD8F97F7-13FE-7083-1E35-125D7D2532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355" y="28792"/>
            <a:ext cx="4528984" cy="679347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40926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ptop, indoor, computer, table&#10;&#10;Description automatically generated">
            <a:extLst>
              <a:ext uri="{FF2B5EF4-FFF2-40B4-BE49-F238E27FC236}">
                <a16:creationId xmlns:a16="http://schemas.microsoft.com/office/drawing/2014/main" id="{41650F52-8510-447F-BA7D-15A3EB558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81FFA8-687C-429E-AF0C-5D47FED81DAA}"/>
              </a:ext>
            </a:extLst>
          </p:cNvPr>
          <p:cNvSpPr txBox="1"/>
          <p:nvPr/>
        </p:nvSpPr>
        <p:spPr>
          <a:xfrm>
            <a:off x="240482" y="3217955"/>
            <a:ext cx="1187504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rgbClr val="00B0F0"/>
                </a:solidFill>
                <a:effectLst>
                  <a:glow rad="127000">
                    <a:schemeClr val="tx1"/>
                  </a:glow>
                </a:effectLst>
              </a:rPr>
              <a:t>Soul       </a:t>
            </a:r>
            <a:r>
              <a:rPr lang="en-US" sz="10000" b="1" dirty="0">
                <a:solidFill>
                  <a:srgbClr val="00B0F0"/>
                </a:solidFill>
                <a:effectLst>
                  <a:glow rad="127000">
                    <a:schemeClr val="tx1"/>
                  </a:glow>
                </a:effectLst>
              </a:rPr>
              <a:t>non-physical</a:t>
            </a:r>
          </a:p>
        </p:txBody>
      </p:sp>
      <p:pic>
        <p:nvPicPr>
          <p:cNvPr id="10" name="Picture 9" descr="A picture containing table, indoor, floor, wooden&#10;&#10;Description automatically generated">
            <a:extLst>
              <a:ext uri="{FF2B5EF4-FFF2-40B4-BE49-F238E27FC236}">
                <a16:creationId xmlns:a16="http://schemas.microsoft.com/office/drawing/2014/main" id="{9996BFB8-E932-4E57-BB69-17B99E631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423" y="627578"/>
            <a:ext cx="7635095" cy="50105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62A979-1905-4BA1-98BC-108CF14F91B7}"/>
              </a:ext>
            </a:extLst>
          </p:cNvPr>
          <p:cNvSpPr txBox="1"/>
          <p:nvPr/>
        </p:nvSpPr>
        <p:spPr>
          <a:xfrm>
            <a:off x="238063" y="912915"/>
            <a:ext cx="495360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0" b="1" dirty="0">
                <a:solidFill>
                  <a:srgbClr val="00D619"/>
                </a:solidFill>
                <a:effectLst>
                  <a:glow rad="127000">
                    <a:schemeClr val="tx1"/>
                  </a:glow>
                </a:effectLst>
              </a:rPr>
              <a:t>Science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2EF9D51-CBB5-4040-9F58-7FFA4614BC9B}"/>
              </a:ext>
            </a:extLst>
          </p:cNvPr>
          <p:cNvSpPr/>
          <p:nvPr/>
        </p:nvSpPr>
        <p:spPr>
          <a:xfrm>
            <a:off x="3355312" y="3725156"/>
            <a:ext cx="1393600" cy="1078441"/>
          </a:xfrm>
          <a:prstGeom prst="rightArrow">
            <a:avLst>
              <a:gd name="adj1" fmla="val 44347"/>
              <a:gd name="adj2" fmla="val 48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picture containing object&#10;&#10;Description automatically generated">
            <a:extLst>
              <a:ext uri="{FF2B5EF4-FFF2-40B4-BE49-F238E27FC236}">
                <a16:creationId xmlns:a16="http://schemas.microsoft.com/office/drawing/2014/main" id="{9AF46D8E-3765-46BC-A2A6-E9222BEE56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29" y="1219891"/>
            <a:ext cx="6972556" cy="4575741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C9032631-A48D-43E2-AB6C-2F6B19A8BB95}"/>
              </a:ext>
            </a:extLst>
          </p:cNvPr>
          <p:cNvSpPr/>
          <p:nvPr/>
        </p:nvSpPr>
        <p:spPr>
          <a:xfrm>
            <a:off x="5389811" y="1423885"/>
            <a:ext cx="1393600" cy="1078441"/>
          </a:xfrm>
          <a:prstGeom prst="rightArrow">
            <a:avLst>
              <a:gd name="adj1" fmla="val 44347"/>
              <a:gd name="adj2" fmla="val 48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7A6FB83-F8CC-48CD-A4D5-EA08900BBD2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FFE24EA-0EE7-4E9A-95D7-3AB64F6979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FC1886F-8880-4795-934A-8C8BACE9B0B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9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480D59A-C517-486E-903C-887D393861C8}"/>
              </a:ext>
            </a:extLst>
          </p:cNvPr>
          <p:cNvSpPr txBox="1"/>
          <p:nvPr/>
        </p:nvSpPr>
        <p:spPr>
          <a:xfrm>
            <a:off x="1805754" y="0"/>
            <a:ext cx="917744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The Law of Identity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ED513E-A6A6-4BFC-B768-B8A7FAFE8F5D}"/>
              </a:ext>
            </a:extLst>
          </p:cNvPr>
          <p:cNvSpPr txBox="1"/>
          <p:nvPr/>
        </p:nvSpPr>
        <p:spPr>
          <a:xfrm>
            <a:off x="5025270" y="741609"/>
            <a:ext cx="1423917" cy="4508927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pic>
        <p:nvPicPr>
          <p:cNvPr id="48" name="Picture 47" descr="A close up of a box&#10;&#10;Description automatically generated">
            <a:extLst>
              <a:ext uri="{FF2B5EF4-FFF2-40B4-BE49-F238E27FC236}">
                <a16:creationId xmlns:a16="http://schemas.microsoft.com/office/drawing/2014/main" id="{1836EA25-87DF-4420-B95A-5249CC8089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797" y="1344717"/>
            <a:ext cx="3501556" cy="3501556"/>
          </a:xfrm>
          <a:prstGeom prst="rect">
            <a:avLst/>
          </a:prstGeom>
        </p:spPr>
      </p:pic>
      <p:pic>
        <p:nvPicPr>
          <p:cNvPr id="49" name="Picture 48" descr="A close up of a box&#10;&#10;Description automatically generated">
            <a:extLst>
              <a:ext uri="{FF2B5EF4-FFF2-40B4-BE49-F238E27FC236}">
                <a16:creationId xmlns:a16="http://schemas.microsoft.com/office/drawing/2014/main" id="{DEF5A853-8D7F-4BF3-AA25-7756D90195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522" y="1382065"/>
            <a:ext cx="3501556" cy="350155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F5FBA2F6-705D-4511-B3F6-498803F7AACC}"/>
              </a:ext>
            </a:extLst>
          </p:cNvPr>
          <p:cNvSpPr txBox="1"/>
          <p:nvPr/>
        </p:nvSpPr>
        <p:spPr>
          <a:xfrm>
            <a:off x="47106" y="2088794"/>
            <a:ext cx="161263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bg1"/>
                </a:solidFill>
              </a:rPr>
              <a:t>A.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6F1EE8A-6258-4237-8D3F-06638D82CCC7}"/>
              </a:ext>
            </a:extLst>
          </p:cNvPr>
          <p:cNvSpPr txBox="1"/>
          <p:nvPr/>
        </p:nvSpPr>
        <p:spPr>
          <a:xfrm>
            <a:off x="7259581" y="2074128"/>
            <a:ext cx="161263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bg1"/>
                </a:solidFill>
              </a:rPr>
              <a:t>B.</a:t>
            </a:r>
          </a:p>
        </p:txBody>
      </p:sp>
      <p:pic>
        <p:nvPicPr>
          <p:cNvPr id="31" name="Picture 30" descr="A close up of a sign&#10;&#10;Description generated with high confidence">
            <a:extLst>
              <a:ext uri="{FF2B5EF4-FFF2-40B4-BE49-F238E27FC236}">
                <a16:creationId xmlns:a16="http://schemas.microsoft.com/office/drawing/2014/main" id="{DD25A102-C999-4F3F-93BE-B66F7CF9BF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908" y="4447177"/>
            <a:ext cx="2829055" cy="2276251"/>
          </a:xfrm>
          <a:prstGeom prst="rect">
            <a:avLst/>
          </a:prstGeom>
        </p:spPr>
      </p:pic>
      <p:pic>
        <p:nvPicPr>
          <p:cNvPr id="36" name="Picture 35" descr="A close up of a sign&#10;&#10;Description generated with high confidence">
            <a:extLst>
              <a:ext uri="{FF2B5EF4-FFF2-40B4-BE49-F238E27FC236}">
                <a16:creationId xmlns:a16="http://schemas.microsoft.com/office/drawing/2014/main" id="{A2B5A7EE-9C0B-4B96-825F-77C2DCE454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510" y="4754723"/>
            <a:ext cx="2829055" cy="2276251"/>
          </a:xfrm>
          <a:prstGeom prst="rect">
            <a:avLst/>
          </a:prstGeom>
        </p:spPr>
      </p:pic>
      <p:sp>
        <p:nvSpPr>
          <p:cNvPr id="37" name="Cross 36">
            <a:extLst>
              <a:ext uri="{FF2B5EF4-FFF2-40B4-BE49-F238E27FC236}">
                <a16:creationId xmlns:a16="http://schemas.microsoft.com/office/drawing/2014/main" id="{7FECAA19-3CB5-4BC8-9E69-E6D42A07BF49}"/>
              </a:ext>
            </a:extLst>
          </p:cNvPr>
          <p:cNvSpPr/>
          <p:nvPr/>
        </p:nvSpPr>
        <p:spPr>
          <a:xfrm rot="2760658">
            <a:off x="8693395" y="4634823"/>
            <a:ext cx="2214515" cy="2248208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" name="Picture 40" descr="A close up of a sign&#10;&#10;Description generated with high confidence">
            <a:extLst>
              <a:ext uri="{FF2B5EF4-FFF2-40B4-BE49-F238E27FC236}">
                <a16:creationId xmlns:a16="http://schemas.microsoft.com/office/drawing/2014/main" id="{C576C0B3-9B44-493E-BEED-4A82F935BC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191" y="4785972"/>
            <a:ext cx="2829055" cy="2276251"/>
          </a:xfrm>
          <a:prstGeom prst="rect">
            <a:avLst/>
          </a:prstGeom>
        </p:spPr>
      </p:pic>
      <p:sp>
        <p:nvSpPr>
          <p:cNvPr id="42" name="Cross 41">
            <a:extLst>
              <a:ext uri="{FF2B5EF4-FFF2-40B4-BE49-F238E27FC236}">
                <a16:creationId xmlns:a16="http://schemas.microsoft.com/office/drawing/2014/main" id="{B3EF8D87-0134-4083-BC32-841F24867061}"/>
              </a:ext>
            </a:extLst>
          </p:cNvPr>
          <p:cNvSpPr/>
          <p:nvPr/>
        </p:nvSpPr>
        <p:spPr>
          <a:xfrm rot="2760658">
            <a:off x="1606778" y="4393751"/>
            <a:ext cx="2214515" cy="2248208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CA35548-689C-4EAD-9C63-9066ACC566EE}"/>
              </a:ext>
            </a:extLst>
          </p:cNvPr>
          <p:cNvSpPr/>
          <p:nvPr/>
        </p:nvSpPr>
        <p:spPr>
          <a:xfrm rot="21377474" flipV="1">
            <a:off x="4862088" y="5732280"/>
            <a:ext cx="2898548" cy="930532"/>
          </a:xfrm>
          <a:prstGeom prst="curvedDownArrow">
            <a:avLst>
              <a:gd name="adj1" fmla="val 25000"/>
              <a:gd name="adj2" fmla="val 82517"/>
              <a:gd name="adj3" fmla="val 5153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E717CB30-1B63-466B-A636-ADF3D00A5F4F}"/>
              </a:ext>
            </a:extLst>
          </p:cNvPr>
          <p:cNvSpPr/>
          <p:nvPr/>
        </p:nvSpPr>
        <p:spPr>
          <a:xfrm rot="10800000" flipV="1">
            <a:off x="4484442" y="4350711"/>
            <a:ext cx="3234088" cy="1130472"/>
          </a:xfrm>
          <a:prstGeom prst="curvedDownArrow">
            <a:avLst>
              <a:gd name="adj1" fmla="val 25000"/>
              <a:gd name="adj2" fmla="val 82517"/>
              <a:gd name="adj3" fmla="val 5153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17DBFF2-1CA6-47D8-8E0C-C632853484A3}"/>
              </a:ext>
            </a:extLst>
          </p:cNvPr>
          <p:cNvCxnSpPr>
            <a:cxnSpLocks/>
          </p:cNvCxnSpPr>
          <p:nvPr/>
        </p:nvCxnSpPr>
        <p:spPr>
          <a:xfrm flipH="1">
            <a:off x="5173728" y="2041023"/>
            <a:ext cx="1632391" cy="2383031"/>
          </a:xfrm>
          <a:prstGeom prst="line">
            <a:avLst/>
          </a:prstGeom>
          <a:ln w="311150">
            <a:solidFill>
              <a:srgbClr val="FF0000"/>
            </a:solidFill>
          </a:ln>
          <a:effectLst>
            <a:glow rad="63500">
              <a:schemeClr val="tx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26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/>
      <p:bldP spid="34" grpId="0"/>
      <p:bldP spid="50" grpId="0"/>
      <p:bldP spid="51" grpId="0"/>
      <p:bldP spid="37" grpId="0" animBg="1"/>
      <p:bldP spid="37" grpId="1" animBg="1"/>
      <p:bldP spid="42" grpId="0" animBg="1"/>
      <p:bldP spid="43" grpId="0" animBg="1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able, indoor&#10;&#10;Description generated with very high confidence">
            <a:extLst>
              <a:ext uri="{FF2B5EF4-FFF2-40B4-BE49-F238E27FC236}">
                <a16:creationId xmlns:a16="http://schemas.microsoft.com/office/drawing/2014/main" id="{F7D3A79A-CAA0-462A-8BF1-B7237BD6DF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13" name="Picture 12" descr="A close up of a womans face&#10;&#10;Description generated with high confidence">
            <a:extLst>
              <a:ext uri="{FF2B5EF4-FFF2-40B4-BE49-F238E27FC236}">
                <a16:creationId xmlns:a16="http://schemas.microsoft.com/office/drawing/2014/main" id="{409AFD8A-79BE-4EDF-BD3A-C3F717A2B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569" y="-744890"/>
            <a:ext cx="5861569" cy="8347779"/>
          </a:xfrm>
          <a:prstGeom prst="rect">
            <a:avLst/>
          </a:prstGeom>
        </p:spPr>
      </p:pic>
      <p:pic>
        <p:nvPicPr>
          <p:cNvPr id="12" name="Picture 11" descr="A close up of a womans face&#10;&#10;Description generated with high confidence">
            <a:extLst>
              <a:ext uri="{FF2B5EF4-FFF2-40B4-BE49-F238E27FC236}">
                <a16:creationId xmlns:a16="http://schemas.microsoft.com/office/drawing/2014/main" id="{853E272A-9755-4B67-9B17-95A8088EC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20" y="-798338"/>
            <a:ext cx="5861569" cy="8347779"/>
          </a:xfrm>
          <a:prstGeom prst="rect">
            <a:avLst/>
          </a:prstGeom>
        </p:spPr>
      </p:pic>
      <p:pic>
        <p:nvPicPr>
          <p:cNvPr id="30" name="Picture 29" descr="A close up of a logo&#10;&#10;Description generated with high confidence">
            <a:extLst>
              <a:ext uri="{FF2B5EF4-FFF2-40B4-BE49-F238E27FC236}">
                <a16:creationId xmlns:a16="http://schemas.microsoft.com/office/drawing/2014/main" id="{BC57F7E7-9199-4514-802A-B8A76E865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98" y="-792967"/>
            <a:ext cx="5936085" cy="837450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FFEB832-6F1C-49A5-844A-5C290248CC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744890"/>
            <a:ext cx="5690119" cy="834777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BC0BF1C-8FEA-48A1-B60C-4E4ADDD8ED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203" y="-744890"/>
            <a:ext cx="6238402" cy="8347779"/>
          </a:xfrm>
          <a:prstGeom prst="rect">
            <a:avLst/>
          </a:prstGeom>
        </p:spPr>
      </p:pic>
      <p:pic>
        <p:nvPicPr>
          <p:cNvPr id="38" name="Picture 37" descr="A picture containing lamp&#10;&#10;Description generated with very high confidence">
            <a:extLst>
              <a:ext uri="{FF2B5EF4-FFF2-40B4-BE49-F238E27FC236}">
                <a16:creationId xmlns:a16="http://schemas.microsoft.com/office/drawing/2014/main" id="{CE0C9DB7-C3D6-4D89-86B5-EAF5EB269F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399424"/>
            <a:ext cx="1291888" cy="1521701"/>
          </a:xfrm>
          <a:prstGeom prst="rect">
            <a:avLst/>
          </a:prstGeom>
        </p:spPr>
      </p:pic>
      <p:pic>
        <p:nvPicPr>
          <p:cNvPr id="39" name="Picture 38" descr="A picture containing lamp&#10;&#10;Description generated with very high confidence">
            <a:extLst>
              <a:ext uri="{FF2B5EF4-FFF2-40B4-BE49-F238E27FC236}">
                <a16:creationId xmlns:a16="http://schemas.microsoft.com/office/drawing/2014/main" id="{C91F99B8-D140-4713-8275-255282F66C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769" y="4342273"/>
            <a:ext cx="1291888" cy="1521701"/>
          </a:xfrm>
          <a:prstGeom prst="rect">
            <a:avLst/>
          </a:prstGeom>
        </p:spPr>
      </p:pic>
      <p:sp>
        <p:nvSpPr>
          <p:cNvPr id="40" name="&quot;Not Allowed&quot; Symbol 39">
            <a:extLst>
              <a:ext uri="{FF2B5EF4-FFF2-40B4-BE49-F238E27FC236}">
                <a16:creationId xmlns:a16="http://schemas.microsoft.com/office/drawing/2014/main" id="{5C4F5657-0FF4-4DCE-829B-D49875DC7CE5}"/>
              </a:ext>
            </a:extLst>
          </p:cNvPr>
          <p:cNvSpPr/>
          <p:nvPr/>
        </p:nvSpPr>
        <p:spPr>
          <a:xfrm>
            <a:off x="2076450" y="4227972"/>
            <a:ext cx="2015788" cy="1942513"/>
          </a:xfrm>
          <a:prstGeom prst="noSmoking">
            <a:avLst>
              <a:gd name="adj" fmla="val 739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419D20-57F2-425F-91D1-D8FB5171551B}"/>
              </a:ext>
            </a:extLst>
          </p:cNvPr>
          <p:cNvSpPr txBox="1"/>
          <p:nvPr/>
        </p:nvSpPr>
        <p:spPr>
          <a:xfrm>
            <a:off x="8204719" y="39736"/>
            <a:ext cx="381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52400">
                    <a:srgbClr val="00B050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33C10FD-C336-4226-992B-1648775E96AD}"/>
              </a:ext>
            </a:extLst>
          </p:cNvPr>
          <p:cNvSpPr txBox="1"/>
          <p:nvPr/>
        </p:nvSpPr>
        <p:spPr>
          <a:xfrm>
            <a:off x="5004319" y="1617091"/>
            <a:ext cx="2018501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B740EAC-DCDE-4B9C-8B01-7B816BA5721D}"/>
              </a:ext>
            </a:extLst>
          </p:cNvPr>
          <p:cNvCxnSpPr/>
          <p:nvPr/>
        </p:nvCxnSpPr>
        <p:spPr>
          <a:xfrm flipH="1">
            <a:off x="4855016" y="2571750"/>
            <a:ext cx="2196581" cy="2874273"/>
          </a:xfrm>
          <a:prstGeom prst="line">
            <a:avLst/>
          </a:prstGeom>
          <a:ln w="200025">
            <a:solidFill>
              <a:srgbClr val="FF0000"/>
            </a:solidFill>
          </a:ln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7D096510-8BC3-49FB-B6B0-686F9E49A1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B3E0B1-5016-4048-8B20-411EB11110D6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5AE67F-4813-4D9B-8D1D-78DDD98465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Circle: Hollow 19">
            <a:extLst>
              <a:ext uri="{FF2B5EF4-FFF2-40B4-BE49-F238E27FC236}">
                <a16:creationId xmlns:a16="http://schemas.microsoft.com/office/drawing/2014/main" id="{B23EECCF-CEE5-4073-A6AD-823B8771DD75}"/>
              </a:ext>
            </a:extLst>
          </p:cNvPr>
          <p:cNvSpPr/>
          <p:nvPr/>
        </p:nvSpPr>
        <p:spPr>
          <a:xfrm>
            <a:off x="-20" y="1411977"/>
            <a:ext cx="12024626" cy="2017023"/>
          </a:xfrm>
          <a:prstGeom prst="donut">
            <a:avLst>
              <a:gd name="adj" fmla="val 771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C9593B-9827-4E52-88FF-9672B26C514B}"/>
              </a:ext>
            </a:extLst>
          </p:cNvPr>
          <p:cNvSpPr txBox="1"/>
          <p:nvPr/>
        </p:nvSpPr>
        <p:spPr>
          <a:xfrm>
            <a:off x="1805754" y="0"/>
            <a:ext cx="917744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The Law of Identity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18580C-5640-48C4-87A7-748BEE5135DC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05C536A-9AA9-44DB-B5C8-0CA5ABC12161}"/>
              </a:ext>
            </a:extLst>
          </p:cNvPr>
          <p:cNvSpPr txBox="1"/>
          <p:nvPr/>
        </p:nvSpPr>
        <p:spPr>
          <a:xfrm>
            <a:off x="-58577" y="2327385"/>
            <a:ext cx="53028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Consciousness(Mind) </a:t>
            </a:r>
            <a:endParaRPr lang="en-US" sz="44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7562C44-4F02-4603-A103-DDD758557EBF}"/>
              </a:ext>
            </a:extLst>
          </p:cNvPr>
          <p:cNvSpPr txBox="1"/>
          <p:nvPr/>
        </p:nvSpPr>
        <p:spPr>
          <a:xfrm>
            <a:off x="5172656" y="1641187"/>
            <a:ext cx="73445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199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8858B5-649F-4D0C-BA7D-164F704F23E0}"/>
              </a:ext>
            </a:extLst>
          </p:cNvPr>
          <p:cNvSpPr txBox="1"/>
          <p:nvPr/>
        </p:nvSpPr>
        <p:spPr>
          <a:xfrm>
            <a:off x="5907109" y="-79720"/>
            <a:ext cx="53028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effectLst>
                  <a:glow rad="228600">
                    <a:schemeClr val="accent2">
                      <a:alpha val="94000"/>
                    </a:schemeClr>
                  </a:glow>
                </a:effectLst>
              </a:rPr>
              <a:t>5 States</a:t>
            </a:r>
            <a:endParaRPr lang="en-US" sz="5400" dirty="0">
              <a:solidFill>
                <a:schemeClr val="bg1"/>
              </a:solidFill>
              <a:effectLst>
                <a:glow rad="228600">
                  <a:schemeClr val="accent2">
                    <a:alpha val="94000"/>
                  </a:schemeClr>
                </a:glow>
              </a:effectLst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901834-5631-48A6-92D9-68AF5DCDBE06}"/>
              </a:ext>
            </a:extLst>
          </p:cNvPr>
          <p:cNvSpPr txBox="1"/>
          <p:nvPr/>
        </p:nvSpPr>
        <p:spPr>
          <a:xfrm>
            <a:off x="6487272" y="1046373"/>
            <a:ext cx="72394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Thoughts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Beliefs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Sensations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Desires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Acts of will </a:t>
            </a:r>
          </a:p>
          <a:p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    (volition)</a:t>
            </a:r>
            <a:endParaRPr lang="en-US" sz="40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Picture 2" descr="A black sign with white text&#10;&#10;Description automatically generated">
            <a:extLst>
              <a:ext uri="{FF2B5EF4-FFF2-40B4-BE49-F238E27FC236}">
                <a16:creationId xmlns:a16="http://schemas.microsoft.com/office/drawing/2014/main" id="{DBECB01D-3C9A-4B0C-A9AD-0FB86C5807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93C74CE-4F3C-4921-9EFA-82A51CBDE840}"/>
              </a:ext>
            </a:extLst>
          </p:cNvPr>
          <p:cNvSpPr txBox="1"/>
          <p:nvPr/>
        </p:nvSpPr>
        <p:spPr>
          <a:xfrm>
            <a:off x="374066" y="1782928"/>
            <a:ext cx="535755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711200">
                    <a:srgbClr val="4472C4">
                      <a:lumMod val="75000"/>
                    </a:srgbClr>
                  </a:glow>
                  <a:outerShdw blurRad="50800" dist="50800" dir="5400000" sx="18000" sy="18000" algn="ctr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MIND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711200">
                  <a:srgbClr val="4472C4">
                    <a:lumMod val="75000"/>
                  </a:srgbClr>
                </a:glow>
                <a:outerShdw blurRad="50800" dist="50800" dir="5400000" sx="18000" sy="18000" algn="ctr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B080A87F-B0A5-405E-9D05-3E4B53FDEC0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126" y="1294459"/>
            <a:ext cx="6626716" cy="372752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48FBF7-1C0D-41FE-BD0B-8944EFF628C7}"/>
              </a:ext>
            </a:extLst>
          </p:cNvPr>
          <p:cNvSpPr txBox="1"/>
          <p:nvPr/>
        </p:nvSpPr>
        <p:spPr>
          <a:xfrm>
            <a:off x="5908166" y="1529012"/>
            <a:ext cx="1455848" cy="3154710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pic>
        <p:nvPicPr>
          <p:cNvPr id="50" name="Picture 49" descr="A close up of a sign&#10;&#10;Description generated with high confidence">
            <a:extLst>
              <a:ext uri="{FF2B5EF4-FFF2-40B4-BE49-F238E27FC236}">
                <a16:creationId xmlns:a16="http://schemas.microsoft.com/office/drawing/2014/main" id="{22ADB5F7-13EB-4B8F-A0A4-56E715DF58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014" y="4289948"/>
            <a:ext cx="2829055" cy="2276251"/>
          </a:xfrm>
          <a:prstGeom prst="rect">
            <a:avLst/>
          </a:prstGeom>
        </p:spPr>
      </p:pic>
      <p:pic>
        <p:nvPicPr>
          <p:cNvPr id="51" name="Picture 50" descr="A close up of a sign&#10;&#10;Description generated with high confidence">
            <a:extLst>
              <a:ext uri="{FF2B5EF4-FFF2-40B4-BE49-F238E27FC236}">
                <a16:creationId xmlns:a16="http://schemas.microsoft.com/office/drawing/2014/main" id="{2729D0A9-8F7E-4785-A2F8-533689DC70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03" y="4509330"/>
            <a:ext cx="2829055" cy="2276251"/>
          </a:xfrm>
          <a:prstGeom prst="rect">
            <a:avLst/>
          </a:prstGeom>
        </p:spPr>
      </p:pic>
      <p:sp>
        <p:nvSpPr>
          <p:cNvPr id="52" name="Cross 51">
            <a:extLst>
              <a:ext uri="{FF2B5EF4-FFF2-40B4-BE49-F238E27FC236}">
                <a16:creationId xmlns:a16="http://schemas.microsoft.com/office/drawing/2014/main" id="{0E8D9EE0-4DBE-463A-BC62-032CEC33E40E}"/>
              </a:ext>
            </a:extLst>
          </p:cNvPr>
          <p:cNvSpPr/>
          <p:nvPr/>
        </p:nvSpPr>
        <p:spPr>
          <a:xfrm rot="2760658">
            <a:off x="8289225" y="4523351"/>
            <a:ext cx="2214515" cy="2248208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3" name="Picture 52" descr="A close up of a sign&#10;&#10;Description generated with high confidence">
            <a:extLst>
              <a:ext uri="{FF2B5EF4-FFF2-40B4-BE49-F238E27FC236}">
                <a16:creationId xmlns:a16="http://schemas.microsoft.com/office/drawing/2014/main" id="{23757465-67BE-4EE2-8E84-AE934DDFB86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803" y="4661730"/>
            <a:ext cx="2829055" cy="2276251"/>
          </a:xfrm>
          <a:prstGeom prst="rect">
            <a:avLst/>
          </a:prstGeom>
        </p:spPr>
      </p:pic>
      <p:sp>
        <p:nvSpPr>
          <p:cNvPr id="54" name="Cross 53">
            <a:extLst>
              <a:ext uri="{FF2B5EF4-FFF2-40B4-BE49-F238E27FC236}">
                <a16:creationId xmlns:a16="http://schemas.microsoft.com/office/drawing/2014/main" id="{F1147FEF-EB2F-4D47-9D33-5E120DBB6A26}"/>
              </a:ext>
            </a:extLst>
          </p:cNvPr>
          <p:cNvSpPr/>
          <p:nvPr/>
        </p:nvSpPr>
        <p:spPr>
          <a:xfrm rot="2760658">
            <a:off x="1742884" y="4236522"/>
            <a:ext cx="2214515" cy="2248208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75FDEE0D-4CE7-4592-803B-416571982B69}"/>
              </a:ext>
            </a:extLst>
          </p:cNvPr>
          <p:cNvSpPr/>
          <p:nvPr/>
        </p:nvSpPr>
        <p:spPr>
          <a:xfrm rot="21377474" flipV="1">
            <a:off x="4998194" y="5575051"/>
            <a:ext cx="2898548" cy="930532"/>
          </a:xfrm>
          <a:prstGeom prst="curvedDownArrow">
            <a:avLst>
              <a:gd name="adj1" fmla="val 25000"/>
              <a:gd name="adj2" fmla="val 82517"/>
              <a:gd name="adj3" fmla="val 5153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6E1A47F7-48D6-41B2-B6FD-77963D3296F5}"/>
              </a:ext>
            </a:extLst>
          </p:cNvPr>
          <p:cNvSpPr/>
          <p:nvPr/>
        </p:nvSpPr>
        <p:spPr>
          <a:xfrm rot="10800000" flipV="1">
            <a:off x="4620548" y="4193482"/>
            <a:ext cx="3234088" cy="1130472"/>
          </a:xfrm>
          <a:prstGeom prst="curvedDownArrow">
            <a:avLst>
              <a:gd name="adj1" fmla="val 25000"/>
              <a:gd name="adj2" fmla="val 82517"/>
              <a:gd name="adj3" fmla="val 5153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B2BA551-648E-406E-8EBE-685A4A8BCBF2}"/>
              </a:ext>
            </a:extLst>
          </p:cNvPr>
          <p:cNvCxnSpPr>
            <a:cxnSpLocks/>
          </p:cNvCxnSpPr>
          <p:nvPr/>
        </p:nvCxnSpPr>
        <p:spPr>
          <a:xfrm flipH="1">
            <a:off x="5971776" y="2236469"/>
            <a:ext cx="1292393" cy="1957013"/>
          </a:xfrm>
          <a:prstGeom prst="line">
            <a:avLst/>
          </a:prstGeom>
          <a:ln w="311150">
            <a:solidFill>
              <a:srgbClr val="FF0000"/>
            </a:solidFill>
          </a:ln>
          <a:effectLst>
            <a:glow rad="203200">
              <a:schemeClr val="accent2">
                <a:lumMod val="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98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2" grpId="0"/>
      <p:bldP spid="20" grpId="0" animBg="1"/>
      <p:bldP spid="18" grpId="0"/>
      <p:bldP spid="33" grpId="0"/>
      <p:bldP spid="34" grpId="0"/>
      <p:bldP spid="35" grpId="0"/>
      <p:bldP spid="21" grpId="0"/>
      <p:bldP spid="23" grpId="0"/>
      <p:bldP spid="52" grpId="0" animBg="1"/>
      <p:bldP spid="52" grpId="1" animBg="1"/>
      <p:bldP spid="54" grpId="0" animBg="1"/>
      <p:bldP spid="55" grpId="0" animBg="1"/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floor, sofa&#10;&#10;Description generated with very high confidence">
            <a:extLst>
              <a:ext uri="{FF2B5EF4-FFF2-40B4-BE49-F238E27FC236}">
                <a16:creationId xmlns:a16="http://schemas.microsoft.com/office/drawing/2014/main" id="{2D730C5F-7F57-487C-B13A-0B30993554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5" b="79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0419D20-57F2-425F-91D1-D8FB5171551B}"/>
              </a:ext>
            </a:extLst>
          </p:cNvPr>
          <p:cNvSpPr txBox="1"/>
          <p:nvPr/>
        </p:nvSpPr>
        <p:spPr>
          <a:xfrm>
            <a:off x="8204719" y="39736"/>
            <a:ext cx="381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52400">
                  <a:srgbClr val="00B050"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1CCBF6-060E-4961-A9C0-045EDD38EFD7}"/>
              </a:ext>
            </a:extLst>
          </p:cNvPr>
          <p:cNvSpPr txBox="1"/>
          <p:nvPr/>
        </p:nvSpPr>
        <p:spPr>
          <a:xfrm>
            <a:off x="152427" y="2429808"/>
            <a:ext cx="456952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Atheism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4152A40C-0F9A-448C-8043-AC53DF8E32E9}"/>
              </a:ext>
            </a:extLst>
          </p:cNvPr>
          <p:cNvSpPr/>
          <p:nvPr/>
        </p:nvSpPr>
        <p:spPr>
          <a:xfrm>
            <a:off x="4984953" y="2890684"/>
            <a:ext cx="1020097" cy="694595"/>
          </a:xfrm>
          <a:prstGeom prst="rightArrow">
            <a:avLst>
              <a:gd name="adj1" fmla="val 44550"/>
              <a:gd name="adj2" fmla="val 5817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2C8238-2599-4139-A67B-B8BE725FD0EB}"/>
              </a:ext>
            </a:extLst>
          </p:cNvPr>
          <p:cNvSpPr txBox="1"/>
          <p:nvPr/>
        </p:nvSpPr>
        <p:spPr>
          <a:xfrm>
            <a:off x="6233638" y="2471171"/>
            <a:ext cx="609602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non-physical</a:t>
            </a:r>
          </a:p>
        </p:txBody>
      </p:sp>
      <p:sp>
        <p:nvSpPr>
          <p:cNvPr id="9" name="Circle: Hollow 8">
            <a:extLst>
              <a:ext uri="{FF2B5EF4-FFF2-40B4-BE49-F238E27FC236}">
                <a16:creationId xmlns:a16="http://schemas.microsoft.com/office/drawing/2014/main" id="{D373EC0B-C33E-4A20-9CD7-D1CE170151ED}"/>
              </a:ext>
            </a:extLst>
          </p:cNvPr>
          <p:cNvSpPr/>
          <p:nvPr/>
        </p:nvSpPr>
        <p:spPr>
          <a:xfrm>
            <a:off x="6186952" y="1178734"/>
            <a:ext cx="6142714" cy="4351910"/>
          </a:xfrm>
          <a:prstGeom prst="donut">
            <a:avLst>
              <a:gd name="adj" fmla="val 43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DAB09470-8CAB-4CC0-92ED-95989202B6C9}"/>
              </a:ext>
            </a:extLst>
          </p:cNvPr>
          <p:cNvSpPr/>
          <p:nvPr/>
        </p:nvSpPr>
        <p:spPr>
          <a:xfrm flipH="1">
            <a:off x="4864522" y="2890684"/>
            <a:ext cx="1140527" cy="741080"/>
          </a:xfrm>
          <a:prstGeom prst="rightArrow">
            <a:avLst>
              <a:gd name="adj1" fmla="val 44550"/>
              <a:gd name="adj2" fmla="val 5817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&quot;Not Allowed&quot; Symbol 9">
            <a:extLst>
              <a:ext uri="{FF2B5EF4-FFF2-40B4-BE49-F238E27FC236}">
                <a16:creationId xmlns:a16="http://schemas.microsoft.com/office/drawing/2014/main" id="{5A99B685-6546-4593-91EC-7237BB536CEF}"/>
              </a:ext>
            </a:extLst>
          </p:cNvPr>
          <p:cNvSpPr/>
          <p:nvPr/>
        </p:nvSpPr>
        <p:spPr>
          <a:xfrm>
            <a:off x="233517" y="1375145"/>
            <a:ext cx="4306529" cy="3725672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78632576-AD7E-4A7C-A5DB-421CCD1614A4}"/>
              </a:ext>
            </a:extLst>
          </p:cNvPr>
          <p:cNvSpPr/>
          <p:nvPr/>
        </p:nvSpPr>
        <p:spPr>
          <a:xfrm>
            <a:off x="6233638" y="1178734"/>
            <a:ext cx="6039452" cy="4351910"/>
          </a:xfrm>
          <a:prstGeom prst="noSmoking">
            <a:avLst>
              <a:gd name="adj" fmla="val 2585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37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6" grpId="0"/>
      <p:bldP spid="9" grpId="0" animBg="1"/>
      <p:bldP spid="13" grpId="0" animBg="1"/>
      <p:bldP spid="10" grpId="0" animBg="1"/>
      <p:bldP spid="11" grpId="0" animBg="1"/>
      <p:bldP spid="1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indoor, floor, sofa&#10;&#10;Description generated with very high confidence">
            <a:extLst>
              <a:ext uri="{FF2B5EF4-FFF2-40B4-BE49-F238E27FC236}">
                <a16:creationId xmlns:a16="http://schemas.microsoft.com/office/drawing/2014/main" id="{3FB28FCF-A8DD-4DFC-8450-97006216B5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5" b="7925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0419D20-57F2-425F-91D1-D8FB5171551B}"/>
              </a:ext>
            </a:extLst>
          </p:cNvPr>
          <p:cNvSpPr txBox="1"/>
          <p:nvPr/>
        </p:nvSpPr>
        <p:spPr>
          <a:xfrm>
            <a:off x="8204719" y="39736"/>
            <a:ext cx="381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52400">
                  <a:srgbClr val="00B050"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D0CBB4-3E5A-4A93-87A3-17911F24B53B}"/>
              </a:ext>
            </a:extLst>
          </p:cNvPr>
          <p:cNvSpPr txBox="1"/>
          <p:nvPr/>
        </p:nvSpPr>
        <p:spPr>
          <a:xfrm>
            <a:off x="293132" y="1571559"/>
            <a:ext cx="57054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711200">
                    <a:srgbClr val="4472C4">
                      <a:lumMod val="75000"/>
                    </a:srgbClr>
                  </a:glow>
                  <a:outerShdw blurRad="50800" dist="50800" dir="5400000" sx="18000" sy="18000" algn="ctr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Consciousness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711200">
                  <a:srgbClr val="4472C4">
                    <a:lumMod val="75000"/>
                  </a:srgbClr>
                </a:glow>
                <a:outerShdw blurRad="50800" dist="50800" dir="5400000" sx="18000" sy="18000" algn="ctr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28305B8E-3320-4C12-94F0-4665AF3EB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988" y="1274649"/>
            <a:ext cx="3990642" cy="22447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DE57BC-3971-4909-B641-60954FA35D1F}"/>
              </a:ext>
            </a:extLst>
          </p:cNvPr>
          <p:cNvSpPr txBox="1"/>
          <p:nvPr/>
        </p:nvSpPr>
        <p:spPr>
          <a:xfrm>
            <a:off x="6310003" y="1063727"/>
            <a:ext cx="1066318" cy="2215991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endParaRPr kumimoji="0" lang="en-US" sz="19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27000">
                  <a:srgbClr val="ED7D31"/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B3FF60-F33D-4B41-B76A-BEDCE21057B7}"/>
              </a:ext>
            </a:extLst>
          </p:cNvPr>
          <p:cNvSpPr txBox="1"/>
          <p:nvPr/>
        </p:nvSpPr>
        <p:spPr>
          <a:xfrm>
            <a:off x="0" y="-116900"/>
            <a:ext cx="10241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Atheism is true...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2FDEF69-DA29-403B-8215-B5F9529BDEDA}"/>
              </a:ext>
            </a:extLst>
          </p:cNvPr>
          <p:cNvCxnSpPr>
            <a:cxnSpLocks/>
          </p:cNvCxnSpPr>
          <p:nvPr/>
        </p:nvCxnSpPr>
        <p:spPr>
          <a:xfrm flipH="1">
            <a:off x="6428883" y="1703112"/>
            <a:ext cx="765812" cy="1152359"/>
          </a:xfrm>
          <a:prstGeom prst="line">
            <a:avLst/>
          </a:prstGeom>
          <a:ln w="79375">
            <a:solidFill>
              <a:srgbClr val="FF0000"/>
            </a:solidFill>
          </a:ln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25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indoor, floor, sofa&#10;&#10;Description generated with very high confidence">
            <a:extLst>
              <a:ext uri="{FF2B5EF4-FFF2-40B4-BE49-F238E27FC236}">
                <a16:creationId xmlns:a16="http://schemas.microsoft.com/office/drawing/2014/main" id="{3FB28FCF-A8DD-4DFC-8450-97006216B5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5" b="7925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0419D20-57F2-425F-91D1-D8FB5171551B}"/>
              </a:ext>
            </a:extLst>
          </p:cNvPr>
          <p:cNvSpPr txBox="1"/>
          <p:nvPr/>
        </p:nvSpPr>
        <p:spPr>
          <a:xfrm>
            <a:off x="8204719" y="39736"/>
            <a:ext cx="381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52400">
                  <a:srgbClr val="00B050"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B3FF60-F33D-4B41-B76A-BEDCE21057B7}"/>
              </a:ext>
            </a:extLst>
          </p:cNvPr>
          <p:cNvSpPr txBox="1"/>
          <p:nvPr/>
        </p:nvSpPr>
        <p:spPr>
          <a:xfrm>
            <a:off x="0" y="-116900"/>
            <a:ext cx="10241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Atheism is true...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D9E459-CF2B-4630-8421-F367D6689D5B}"/>
              </a:ext>
            </a:extLst>
          </p:cNvPr>
          <p:cNvSpPr txBox="1"/>
          <p:nvPr/>
        </p:nvSpPr>
        <p:spPr>
          <a:xfrm>
            <a:off x="352448" y="1692410"/>
            <a:ext cx="57054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711200">
                    <a:srgbClr val="4472C4">
                      <a:lumMod val="75000"/>
                    </a:srgbClr>
                  </a:glow>
                  <a:outerShdw blurRad="50800" dist="50800" dir="5400000" sx="18000" sy="18000" algn="ctr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Consciousness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711200">
                  <a:srgbClr val="4472C4">
                    <a:lumMod val="75000"/>
                  </a:srgbClr>
                </a:glow>
                <a:outerShdw blurRad="50800" dist="50800" dir="5400000" sx="18000" sy="18000" algn="ctr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BC6B11-C544-4D9F-AFE9-90DC1A61E43D}"/>
              </a:ext>
            </a:extLst>
          </p:cNvPr>
          <p:cNvSpPr txBox="1"/>
          <p:nvPr/>
        </p:nvSpPr>
        <p:spPr>
          <a:xfrm>
            <a:off x="6134146" y="1332398"/>
            <a:ext cx="918841" cy="1862048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endParaRPr kumimoji="0" lang="en-US" sz="19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27000">
                  <a:srgbClr val="ED7D31"/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78625A-E89A-41C9-B6E2-405ED4823E4D}"/>
              </a:ext>
            </a:extLst>
          </p:cNvPr>
          <p:cNvSpPr txBox="1"/>
          <p:nvPr/>
        </p:nvSpPr>
        <p:spPr>
          <a:xfrm>
            <a:off x="7459538" y="1569300"/>
            <a:ext cx="392716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50800">
                  <a:noFill/>
                </a:ln>
                <a:solidFill>
                  <a:prstClr val="black"/>
                </a:solidFill>
                <a:effectLst>
                  <a:glow rad="127000">
                    <a:srgbClr val="70AD47">
                      <a:satMod val="175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Physical</a:t>
            </a:r>
            <a:endParaRPr kumimoji="0" lang="en-US" sz="8000" b="1" i="0" u="none" strike="noStrike" kern="1200" cap="none" spc="0" normalizeH="0" baseline="0" noProof="0" dirty="0">
              <a:ln w="50800">
                <a:noFill/>
              </a:ln>
              <a:solidFill>
                <a:prstClr val="black"/>
              </a:solidFill>
              <a:effectLst>
                <a:glow rad="127000">
                  <a:srgbClr val="70AD47">
                    <a:satMod val="175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87B459-BC04-4DB7-9E66-3736A0B905A0}"/>
              </a:ext>
            </a:extLst>
          </p:cNvPr>
          <p:cNvCxnSpPr/>
          <p:nvPr/>
        </p:nvCxnSpPr>
        <p:spPr>
          <a:xfrm>
            <a:off x="7399701" y="2313840"/>
            <a:ext cx="3987002" cy="0"/>
          </a:xfrm>
          <a:prstGeom prst="line">
            <a:avLst/>
          </a:prstGeom>
          <a:ln w="79375">
            <a:solidFill>
              <a:srgbClr val="FF0000">
                <a:alpha val="97000"/>
              </a:srgbClr>
            </a:solidFill>
          </a:ln>
          <a:effectLst>
            <a:glow rad="1651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ircle: Hollow 8">
            <a:extLst>
              <a:ext uri="{FF2B5EF4-FFF2-40B4-BE49-F238E27FC236}">
                <a16:creationId xmlns:a16="http://schemas.microsoft.com/office/drawing/2014/main" id="{8BFAB025-1CEB-48ED-956C-DA1D469EA3E9}"/>
              </a:ext>
            </a:extLst>
          </p:cNvPr>
          <p:cNvSpPr/>
          <p:nvPr/>
        </p:nvSpPr>
        <p:spPr>
          <a:xfrm>
            <a:off x="-20" y="1148318"/>
            <a:ext cx="11894288" cy="2354650"/>
          </a:xfrm>
          <a:prstGeom prst="donut">
            <a:avLst>
              <a:gd name="adj" fmla="val 3374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88B50D7-BEAE-42AF-8DBA-E762524B7A61}"/>
              </a:ext>
            </a:extLst>
          </p:cNvPr>
          <p:cNvCxnSpPr>
            <a:cxnSpLocks/>
          </p:cNvCxnSpPr>
          <p:nvPr/>
        </p:nvCxnSpPr>
        <p:spPr>
          <a:xfrm>
            <a:off x="1016566" y="783768"/>
            <a:ext cx="10241280" cy="0"/>
          </a:xfrm>
          <a:prstGeom prst="line">
            <a:avLst/>
          </a:prstGeom>
          <a:ln w="47625">
            <a:solidFill>
              <a:srgbClr val="FF0000">
                <a:alpha val="97000"/>
              </a:srgbClr>
            </a:solidFill>
          </a:ln>
          <a:effectLst>
            <a:glow rad="1143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F3D20D1-2966-4A94-BF01-7C41FC7E3E9B}"/>
              </a:ext>
            </a:extLst>
          </p:cNvPr>
          <p:cNvSpPr txBox="1"/>
          <p:nvPr/>
        </p:nvSpPr>
        <p:spPr>
          <a:xfrm>
            <a:off x="6104792" y="451792"/>
            <a:ext cx="13166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srgbClr val="00B0F0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7B1594-CA0D-442D-BF54-6051A695FE7A}"/>
              </a:ext>
            </a:extLst>
          </p:cNvPr>
          <p:cNvSpPr txBox="1"/>
          <p:nvPr/>
        </p:nvSpPr>
        <p:spPr>
          <a:xfrm>
            <a:off x="8774542" y="525649"/>
            <a:ext cx="146673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srgbClr val="00B0F0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DBB6BD-1E03-47EA-80AD-50FFFA88AEF3}"/>
              </a:ext>
            </a:extLst>
          </p:cNvPr>
          <p:cNvSpPr txBox="1"/>
          <p:nvPr/>
        </p:nvSpPr>
        <p:spPr>
          <a:xfrm>
            <a:off x="5613437" y="2607192"/>
            <a:ext cx="1316681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srgbClr val="00B0F0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02C94B-2015-41EF-9FE5-09AE29E88EA4}"/>
              </a:ext>
            </a:extLst>
          </p:cNvPr>
          <p:cNvSpPr txBox="1"/>
          <p:nvPr/>
        </p:nvSpPr>
        <p:spPr>
          <a:xfrm>
            <a:off x="2551952" y="472813"/>
            <a:ext cx="13166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52400">
                    <a:srgbClr val="00B0F0">
                      <a:alpha val="40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724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  <p:bldP spid="3" grpId="0"/>
      <p:bldP spid="9" grpId="0" animBg="1"/>
      <p:bldP spid="9" grpId="1" animBg="1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indoor, floor, sofa&#10;&#10;Description generated with very high confidence">
            <a:extLst>
              <a:ext uri="{FF2B5EF4-FFF2-40B4-BE49-F238E27FC236}">
                <a16:creationId xmlns:a16="http://schemas.microsoft.com/office/drawing/2014/main" id="{D77DD102-EE19-4DFB-8F2F-90309DF5EE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5" b="79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0419D20-57F2-425F-91D1-D8FB5171551B}"/>
              </a:ext>
            </a:extLst>
          </p:cNvPr>
          <p:cNvSpPr txBox="1"/>
          <p:nvPr/>
        </p:nvSpPr>
        <p:spPr>
          <a:xfrm>
            <a:off x="8204719" y="39736"/>
            <a:ext cx="381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52400">
                  <a:srgbClr val="00B050"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D0CBB4-3E5A-4A93-87A3-17911F24B53B}"/>
              </a:ext>
            </a:extLst>
          </p:cNvPr>
          <p:cNvSpPr txBox="1"/>
          <p:nvPr/>
        </p:nvSpPr>
        <p:spPr>
          <a:xfrm>
            <a:off x="462626" y="529654"/>
            <a:ext cx="448392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711200">
                    <a:srgbClr val="4472C4">
                      <a:lumMod val="75000"/>
                    </a:srgbClr>
                  </a:glow>
                  <a:outerShdw blurRad="50800" dist="50800" dir="5400000" sx="18000" sy="18000" algn="ctr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MIND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711200">
                  <a:srgbClr val="4472C4">
                    <a:lumMod val="75000"/>
                  </a:srgbClr>
                </a:glow>
                <a:outerShdw blurRad="50800" dist="50800" dir="5400000" sx="18000" sy="18000" algn="ctr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28305B8E-3320-4C12-94F0-4665AF3EB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60" y="115707"/>
            <a:ext cx="5329951" cy="29980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DE57BC-3971-4909-B641-60954FA35D1F}"/>
              </a:ext>
            </a:extLst>
          </p:cNvPr>
          <p:cNvSpPr txBox="1"/>
          <p:nvPr/>
        </p:nvSpPr>
        <p:spPr>
          <a:xfrm>
            <a:off x="5486448" y="9061"/>
            <a:ext cx="1455848" cy="3154710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pic>
        <p:nvPicPr>
          <p:cNvPr id="17" name="Picture 16" descr="A close up of a sign&#10;&#10;Description generated with high confidence">
            <a:extLst>
              <a:ext uri="{FF2B5EF4-FFF2-40B4-BE49-F238E27FC236}">
                <a16:creationId xmlns:a16="http://schemas.microsoft.com/office/drawing/2014/main" id="{03C27C09-6166-4D63-AA27-C9F137660A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3" y="3275289"/>
            <a:ext cx="2829055" cy="2276251"/>
          </a:xfrm>
          <a:prstGeom prst="rect">
            <a:avLst/>
          </a:prstGeom>
        </p:spPr>
      </p:pic>
      <p:sp>
        <p:nvSpPr>
          <p:cNvPr id="18" name="Cross 17">
            <a:extLst>
              <a:ext uri="{FF2B5EF4-FFF2-40B4-BE49-F238E27FC236}">
                <a16:creationId xmlns:a16="http://schemas.microsoft.com/office/drawing/2014/main" id="{B89D09F8-8C74-432E-A9A9-B3B4353202C1}"/>
              </a:ext>
            </a:extLst>
          </p:cNvPr>
          <p:cNvSpPr/>
          <p:nvPr/>
        </p:nvSpPr>
        <p:spPr>
          <a:xfrm rot="2760658">
            <a:off x="8117050" y="3198896"/>
            <a:ext cx="2214515" cy="2248208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19" descr="A close up of a sign&#10;&#10;Description generated with high confidence">
            <a:extLst>
              <a:ext uri="{FF2B5EF4-FFF2-40B4-BE49-F238E27FC236}">
                <a16:creationId xmlns:a16="http://schemas.microsoft.com/office/drawing/2014/main" id="{C262A0CE-F9A7-4FE4-B0A2-4C977F8EA2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973" y="3163771"/>
            <a:ext cx="2992304" cy="2407601"/>
          </a:xfrm>
          <a:prstGeom prst="rect">
            <a:avLst/>
          </a:prstGeom>
        </p:spPr>
      </p:pic>
      <p:sp>
        <p:nvSpPr>
          <p:cNvPr id="21" name="Cross 20">
            <a:extLst>
              <a:ext uri="{FF2B5EF4-FFF2-40B4-BE49-F238E27FC236}">
                <a16:creationId xmlns:a16="http://schemas.microsoft.com/office/drawing/2014/main" id="{2CAF2ED3-D9E1-475E-A45A-553111310FB9}"/>
              </a:ext>
            </a:extLst>
          </p:cNvPr>
          <p:cNvSpPr/>
          <p:nvPr/>
        </p:nvSpPr>
        <p:spPr>
          <a:xfrm rot="2760658">
            <a:off x="1350466" y="3289310"/>
            <a:ext cx="2214515" cy="2248208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 descr="A close up of a sign&#10;&#10;Description generated with high confidence">
            <a:extLst>
              <a:ext uri="{FF2B5EF4-FFF2-40B4-BE49-F238E27FC236}">
                <a16:creationId xmlns:a16="http://schemas.microsoft.com/office/drawing/2014/main" id="{7EA45765-3F78-4E3A-81F9-0821DD506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800" y="3163771"/>
            <a:ext cx="2992304" cy="2407601"/>
          </a:xfrm>
          <a:prstGeom prst="rect">
            <a:avLst/>
          </a:prstGeom>
        </p:spPr>
      </p:pic>
      <p:sp>
        <p:nvSpPr>
          <p:cNvPr id="24" name="Cross 23">
            <a:extLst>
              <a:ext uri="{FF2B5EF4-FFF2-40B4-BE49-F238E27FC236}">
                <a16:creationId xmlns:a16="http://schemas.microsoft.com/office/drawing/2014/main" id="{4159B14D-DAA1-4E85-87A0-66D8364C4AE2}"/>
              </a:ext>
            </a:extLst>
          </p:cNvPr>
          <p:cNvSpPr/>
          <p:nvPr/>
        </p:nvSpPr>
        <p:spPr>
          <a:xfrm rot="2760658">
            <a:off x="1395956" y="3289311"/>
            <a:ext cx="2214515" cy="2248208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00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1" grpId="0" animBg="1"/>
      <p:bldP spid="21" grpId="1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indoor, floor, sofa&#10;&#10;Description generated with very high confidence">
            <a:extLst>
              <a:ext uri="{FF2B5EF4-FFF2-40B4-BE49-F238E27FC236}">
                <a16:creationId xmlns:a16="http://schemas.microsoft.com/office/drawing/2014/main" id="{D77DD102-EE19-4DFB-8F2F-90309DF5EE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5" b="79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0419D20-57F2-425F-91D1-D8FB5171551B}"/>
              </a:ext>
            </a:extLst>
          </p:cNvPr>
          <p:cNvSpPr txBox="1"/>
          <p:nvPr/>
        </p:nvSpPr>
        <p:spPr>
          <a:xfrm>
            <a:off x="8204719" y="39736"/>
            <a:ext cx="381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52400">
                  <a:srgbClr val="00B050">
                    <a:alpha val="40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D0CBB4-3E5A-4A93-87A3-17911F24B53B}"/>
              </a:ext>
            </a:extLst>
          </p:cNvPr>
          <p:cNvSpPr txBox="1"/>
          <p:nvPr/>
        </p:nvSpPr>
        <p:spPr>
          <a:xfrm>
            <a:off x="462626" y="529654"/>
            <a:ext cx="448392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711200">
                    <a:srgbClr val="4472C4">
                      <a:lumMod val="75000"/>
                    </a:srgbClr>
                  </a:glow>
                  <a:outerShdw blurRad="50800" dist="50800" dir="5400000" sx="18000" sy="18000" algn="ctr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MIND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711200">
                  <a:srgbClr val="4472C4">
                    <a:lumMod val="75000"/>
                  </a:srgbClr>
                </a:glow>
                <a:outerShdw blurRad="50800" dist="50800" dir="5400000" sx="18000" sy="18000" algn="ctr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28305B8E-3320-4C12-94F0-4665AF3EB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60" y="115707"/>
            <a:ext cx="5329951" cy="29980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DE57BC-3971-4909-B641-60954FA35D1F}"/>
              </a:ext>
            </a:extLst>
          </p:cNvPr>
          <p:cNvSpPr txBox="1"/>
          <p:nvPr/>
        </p:nvSpPr>
        <p:spPr>
          <a:xfrm>
            <a:off x="5486448" y="9061"/>
            <a:ext cx="1455848" cy="3154710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pic>
        <p:nvPicPr>
          <p:cNvPr id="17" name="Picture 16" descr="A close up of a sign&#10;&#10;Description generated with high confidence">
            <a:extLst>
              <a:ext uri="{FF2B5EF4-FFF2-40B4-BE49-F238E27FC236}">
                <a16:creationId xmlns:a16="http://schemas.microsoft.com/office/drawing/2014/main" id="{03C27C09-6166-4D63-AA27-C9F137660A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63" y="2913321"/>
            <a:ext cx="1752030" cy="14096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64B7D62-227B-41AE-B045-C9F5C2FDAF6C}"/>
              </a:ext>
            </a:extLst>
          </p:cNvPr>
          <p:cNvSpPr txBox="1"/>
          <p:nvPr/>
        </p:nvSpPr>
        <p:spPr>
          <a:xfrm>
            <a:off x="8796634" y="2105561"/>
            <a:ext cx="1162498" cy="2646878"/>
          </a:xfrm>
          <a:prstGeom prst="rect">
            <a:avLst/>
          </a:prstGeom>
          <a:noFill/>
          <a:effectLst>
            <a:glow rad="228600">
              <a:schemeClr val="tx1"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pic>
        <p:nvPicPr>
          <p:cNvPr id="19" name="Picture 18" descr="A close up of a sign&#10;&#10;Description generated with high confidence">
            <a:extLst>
              <a:ext uri="{FF2B5EF4-FFF2-40B4-BE49-F238E27FC236}">
                <a16:creationId xmlns:a16="http://schemas.microsoft.com/office/drawing/2014/main" id="{BBCA4818-4A38-4AD2-818A-F95E4A1CD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868" y="4281063"/>
            <a:ext cx="1752030" cy="1409679"/>
          </a:xfrm>
          <a:prstGeom prst="rect">
            <a:avLst/>
          </a:prstGeom>
        </p:spPr>
      </p:pic>
      <p:pic>
        <p:nvPicPr>
          <p:cNvPr id="23" name="Picture 22" descr="A close up of a sign&#10;&#10;Description generated with high confidence">
            <a:extLst>
              <a:ext uri="{FF2B5EF4-FFF2-40B4-BE49-F238E27FC236}">
                <a16:creationId xmlns:a16="http://schemas.microsoft.com/office/drawing/2014/main" id="{9D9FDBFA-D8F9-40E8-AE5B-D80CB5C71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719" y="5355464"/>
            <a:ext cx="1752030" cy="140967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5A435DE-3AB9-4802-B31C-A1CDF83F2428}"/>
              </a:ext>
            </a:extLst>
          </p:cNvPr>
          <p:cNvSpPr txBox="1"/>
          <p:nvPr/>
        </p:nvSpPr>
        <p:spPr>
          <a:xfrm>
            <a:off x="1765029" y="3344254"/>
            <a:ext cx="1162498" cy="2646878"/>
          </a:xfrm>
          <a:prstGeom prst="rect">
            <a:avLst/>
          </a:prstGeom>
          <a:noFill/>
          <a:effectLst>
            <a:glow rad="228600">
              <a:schemeClr val="tx1"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F4E18E-3144-4DC1-AC4D-243FA297DB18}"/>
              </a:ext>
            </a:extLst>
          </p:cNvPr>
          <p:cNvSpPr txBox="1"/>
          <p:nvPr/>
        </p:nvSpPr>
        <p:spPr>
          <a:xfrm>
            <a:off x="1806955" y="4642055"/>
            <a:ext cx="1162498" cy="2646878"/>
          </a:xfrm>
          <a:prstGeom prst="rect">
            <a:avLst/>
          </a:prstGeom>
          <a:noFill/>
          <a:effectLst>
            <a:glow rad="228600">
              <a:schemeClr val="tx1"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00A32B2-2166-44ED-BBEB-1608E3A58075}"/>
              </a:ext>
            </a:extLst>
          </p:cNvPr>
          <p:cNvSpPr txBox="1"/>
          <p:nvPr/>
        </p:nvSpPr>
        <p:spPr>
          <a:xfrm>
            <a:off x="7675924" y="659011"/>
            <a:ext cx="392716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50800">
                  <a:noFill/>
                </a:ln>
                <a:solidFill>
                  <a:prstClr val="black"/>
                </a:solidFill>
                <a:effectLst>
                  <a:glow rad="127000">
                    <a:srgbClr val="70AD47">
                      <a:satMod val="175000"/>
                    </a:srgb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Physical</a:t>
            </a:r>
            <a:endParaRPr kumimoji="0" lang="en-US" sz="8000" b="1" i="0" u="none" strike="noStrike" kern="1200" cap="none" spc="0" normalizeH="0" baseline="0" noProof="0" dirty="0">
              <a:ln w="50800">
                <a:noFill/>
              </a:ln>
              <a:solidFill>
                <a:prstClr val="black"/>
              </a:solidFill>
              <a:effectLst>
                <a:glow rad="127000">
                  <a:srgbClr val="70AD47">
                    <a:satMod val="175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FAB34C-8104-4DB8-9179-1C01F6D625F4}"/>
              </a:ext>
            </a:extLst>
          </p:cNvPr>
          <p:cNvSpPr txBox="1"/>
          <p:nvPr/>
        </p:nvSpPr>
        <p:spPr>
          <a:xfrm>
            <a:off x="231801" y="953300"/>
            <a:ext cx="51260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50800">
                  <a:noFill/>
                </a:ln>
                <a:solidFill>
                  <a:srgbClr val="00FF00"/>
                </a:solidFill>
                <a:effectLst>
                  <a:glow rad="127000">
                    <a:prstClr val="black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Non-Physical</a:t>
            </a:r>
            <a:endParaRPr kumimoji="0" lang="en-US" sz="6600" b="1" i="0" u="none" strike="noStrike" kern="1200" cap="none" spc="0" normalizeH="0" baseline="0" noProof="0" dirty="0">
              <a:ln w="50800">
                <a:noFill/>
              </a:ln>
              <a:solidFill>
                <a:srgbClr val="00FF00"/>
              </a:solidFill>
              <a:effectLst>
                <a:glow rad="127000">
                  <a:prstClr val="black"/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BB4726-B238-41A3-A607-88912C6E0FDA}"/>
              </a:ext>
            </a:extLst>
          </p:cNvPr>
          <p:cNvSpPr txBox="1"/>
          <p:nvPr/>
        </p:nvSpPr>
        <p:spPr>
          <a:xfrm>
            <a:off x="197709" y="1083651"/>
            <a:ext cx="52453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711200">
                    <a:srgbClr val="4472C4">
                      <a:lumMod val="75000"/>
                    </a:srgbClr>
                  </a:glow>
                  <a:outerShdw blurRad="50800" dist="50800" dir="5400000" sx="18000" sy="18000" algn="ctr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Consciousness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711200">
                  <a:srgbClr val="4472C4">
                    <a:lumMod val="75000"/>
                  </a:srgbClr>
                </a:glow>
                <a:outerShdw blurRad="50800" dist="50800" dir="5400000" sx="18000" sy="18000" algn="ctr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3F7F1B4-1508-43A6-976E-F449770D38A6}"/>
              </a:ext>
            </a:extLst>
          </p:cNvPr>
          <p:cNvCxnSpPr/>
          <p:nvPr/>
        </p:nvCxnSpPr>
        <p:spPr>
          <a:xfrm>
            <a:off x="7675924" y="1414430"/>
            <a:ext cx="3987002" cy="0"/>
          </a:xfrm>
          <a:prstGeom prst="line">
            <a:avLst/>
          </a:prstGeom>
          <a:ln w="79375">
            <a:solidFill>
              <a:srgbClr val="FF0000">
                <a:alpha val="97000"/>
              </a:srgbClr>
            </a:solidFill>
          </a:ln>
          <a:effectLst>
            <a:glow rad="1651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close up of a sign&#10;&#10;Description generated with high confidence">
            <a:extLst>
              <a:ext uri="{FF2B5EF4-FFF2-40B4-BE49-F238E27FC236}">
                <a16:creationId xmlns:a16="http://schemas.microsoft.com/office/drawing/2014/main" id="{A8BC72BB-E2D0-4C66-B204-764FC8962E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06B1C03-B523-46C0-AD18-C5F3F3832A69}"/>
              </a:ext>
            </a:extLst>
          </p:cNvPr>
          <p:cNvSpPr txBox="1"/>
          <p:nvPr/>
        </p:nvSpPr>
        <p:spPr>
          <a:xfrm>
            <a:off x="2363119" y="1871007"/>
            <a:ext cx="746576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 w="38100"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Atheism</a:t>
            </a:r>
          </a:p>
        </p:txBody>
      </p:sp>
      <p:sp>
        <p:nvSpPr>
          <p:cNvPr id="30" name="&quot;Not Allowed&quot; Symbol 29">
            <a:extLst>
              <a:ext uri="{FF2B5EF4-FFF2-40B4-BE49-F238E27FC236}">
                <a16:creationId xmlns:a16="http://schemas.microsoft.com/office/drawing/2014/main" id="{322F8469-6493-44B6-85AE-F6B157713948}"/>
              </a:ext>
            </a:extLst>
          </p:cNvPr>
          <p:cNvSpPr/>
          <p:nvPr/>
        </p:nvSpPr>
        <p:spPr>
          <a:xfrm>
            <a:off x="2088378" y="63795"/>
            <a:ext cx="7970021" cy="6661297"/>
          </a:xfrm>
          <a:prstGeom prst="noSmoking">
            <a:avLst>
              <a:gd name="adj" fmla="val 3977"/>
            </a:avLst>
          </a:prstGeom>
          <a:solidFill>
            <a:srgbClr val="FF0000"/>
          </a:solidFill>
          <a:ln w="444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A84022-E4ED-4A75-BF21-5BF57EE5E84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1" name="Picture 30" descr="A person standing in front of a television&#10;&#10;Description generated with high confidence">
            <a:extLst>
              <a:ext uri="{FF2B5EF4-FFF2-40B4-BE49-F238E27FC236}">
                <a16:creationId xmlns:a16="http://schemas.microsoft.com/office/drawing/2014/main" id="{FEE7F295-3C99-42FC-8633-931896A267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0360" y="70286"/>
            <a:ext cx="5855410" cy="32936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02F7D7-57A1-D21C-B831-7A73BE2B70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0986" y="2744543"/>
            <a:ext cx="5164070" cy="4166542"/>
          </a:xfrm>
          <a:prstGeom prst="rect">
            <a:avLst/>
          </a:prstGeom>
        </p:spPr>
      </p:pic>
      <p:pic>
        <p:nvPicPr>
          <p:cNvPr id="32" name="Picture 31" descr="A picture containing indoor&#10;&#10;Description generated with high confidence">
            <a:extLst>
              <a:ext uri="{FF2B5EF4-FFF2-40B4-BE49-F238E27FC236}">
                <a16:creationId xmlns:a16="http://schemas.microsoft.com/office/drawing/2014/main" id="{8EDBF999-2996-4022-B203-C80CA13F45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90633" y="1020454"/>
            <a:ext cx="5705475" cy="5705475"/>
          </a:xfrm>
          <a:prstGeom prst="rect">
            <a:avLst/>
          </a:prstGeom>
          <a:ln w="228600" cap="sq" cmpd="thickThin">
            <a:noFill/>
            <a:prstDash val="solid"/>
            <a:miter lim="800000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EA5961F-EB19-4986-BD80-AB337FCD3D22}"/>
              </a:ext>
            </a:extLst>
          </p:cNvPr>
          <p:cNvSpPr txBox="1"/>
          <p:nvPr/>
        </p:nvSpPr>
        <p:spPr>
          <a:xfrm>
            <a:off x="716890" y="2353284"/>
            <a:ext cx="448392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711200">
                    <a:srgbClr val="4472C4">
                      <a:lumMod val="75000"/>
                    </a:srgbClr>
                  </a:glow>
                  <a:outerShdw blurRad="50800" dist="50800" dir="5400000" sx="18000" sy="18000" algn="ctr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MIND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711200">
                  <a:srgbClr val="4472C4">
                    <a:lumMod val="75000"/>
                  </a:srgbClr>
                </a:glow>
                <a:outerShdw blurRad="50800" dist="50800" dir="5400000" sx="18000" sy="18000" algn="ctr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7" name="Picture 36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03396678-85C8-43BC-B624-FA94AA27C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824" y="1939337"/>
            <a:ext cx="5329951" cy="299809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94ACC18-C015-4378-8A3B-3E93B0D6B734}"/>
              </a:ext>
            </a:extLst>
          </p:cNvPr>
          <p:cNvSpPr txBox="1"/>
          <p:nvPr/>
        </p:nvSpPr>
        <p:spPr>
          <a:xfrm>
            <a:off x="5740712" y="1832691"/>
            <a:ext cx="1455848" cy="3154710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717F23-5164-4A96-BEF6-CE8C9392689E}"/>
              </a:ext>
            </a:extLst>
          </p:cNvPr>
          <p:cNvSpPr txBox="1"/>
          <p:nvPr/>
        </p:nvSpPr>
        <p:spPr>
          <a:xfrm flipH="1">
            <a:off x="5732291" y="-100608"/>
            <a:ext cx="96477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b="1" dirty="0">
                <a:solidFill>
                  <a:schemeClr val="bg1"/>
                </a:solidFill>
              </a:rPr>
              <a:t>?</a:t>
            </a:r>
            <a:endParaRPr lang="en-US" sz="13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01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5" grpId="0"/>
      <p:bldP spid="26" grpId="0"/>
      <p:bldP spid="27" grpId="0"/>
      <p:bldP spid="28" grpId="0"/>
      <p:bldP spid="28" grpId="1"/>
      <p:bldP spid="20" grpId="0"/>
      <p:bldP spid="29" grpId="0"/>
      <p:bldP spid="30" grpId="0" animBg="1"/>
      <p:bldP spid="36" grpId="0"/>
      <p:bldP spid="38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indoor&#10;&#10;Description automatically generated">
            <a:extLst>
              <a:ext uri="{FF2B5EF4-FFF2-40B4-BE49-F238E27FC236}">
                <a16:creationId xmlns:a16="http://schemas.microsoft.com/office/drawing/2014/main" id="{0FF2C7C5-B1F6-43F0-8005-DF5755AE6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744A56-B8D9-4E04-8E06-97535B3D7256}"/>
              </a:ext>
            </a:extLst>
          </p:cNvPr>
          <p:cNvSpPr txBox="1"/>
          <p:nvPr/>
        </p:nvSpPr>
        <p:spPr>
          <a:xfrm>
            <a:off x="0" y="1166842"/>
            <a:ext cx="6598281" cy="452431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Cause</a:t>
            </a:r>
          </a:p>
          <a:p>
            <a:pPr algn="ctr"/>
            <a:r>
              <a:rPr lang="en-US" sz="9600" b="1" dirty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</a:t>
            </a:r>
          </a:p>
          <a:p>
            <a:pPr algn="ctr"/>
            <a:r>
              <a:rPr lang="en-US" sz="9600" b="1" dirty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Dependence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CE9CB-2240-4E39-AAF2-EFCE99104DED}"/>
              </a:ext>
            </a:extLst>
          </p:cNvPr>
          <p:cNvSpPr txBox="1"/>
          <p:nvPr/>
        </p:nvSpPr>
        <p:spPr>
          <a:xfrm>
            <a:off x="5745413" y="1840215"/>
            <a:ext cx="1455848" cy="3154710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D282E8-8316-4F59-A3D1-836745646ECB}"/>
              </a:ext>
            </a:extLst>
          </p:cNvPr>
          <p:cNvSpPr txBox="1"/>
          <p:nvPr/>
        </p:nvSpPr>
        <p:spPr>
          <a:xfrm flipH="1">
            <a:off x="7387726" y="2644170"/>
            <a:ext cx="45644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Identity</a:t>
            </a:r>
            <a:r>
              <a:rPr lang="en-US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673BB04-D8F7-4791-AA91-193A54E2F0D6}"/>
              </a:ext>
            </a:extLst>
          </p:cNvPr>
          <p:cNvCxnSpPr>
            <a:cxnSpLocks/>
          </p:cNvCxnSpPr>
          <p:nvPr/>
        </p:nvCxnSpPr>
        <p:spPr>
          <a:xfrm flipH="1">
            <a:off x="5951411" y="2763964"/>
            <a:ext cx="1043852" cy="1391628"/>
          </a:xfrm>
          <a:prstGeom prst="line">
            <a:avLst/>
          </a:prstGeom>
          <a:ln w="200025">
            <a:solidFill>
              <a:srgbClr val="FF0000"/>
            </a:solidFill>
          </a:ln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Picture 16" descr="A picture containing indoor&#10;&#10;Description automatically generated">
            <a:extLst>
              <a:ext uri="{FF2B5EF4-FFF2-40B4-BE49-F238E27FC236}">
                <a16:creationId xmlns:a16="http://schemas.microsoft.com/office/drawing/2014/main" id="{4DB41172-340F-4136-A697-9B0CCE6C4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ECC8F05-DE16-41FD-A2EA-72DCF80B2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89" y="450668"/>
            <a:ext cx="3844212" cy="5956663"/>
          </a:xfrm>
          <a:prstGeom prst="rect">
            <a:avLst/>
          </a:prstGeom>
        </p:spPr>
      </p:pic>
      <p:pic>
        <p:nvPicPr>
          <p:cNvPr id="22" name="Picture 21" descr="A picture containing indoor, sitting, hanger, black&#10;&#10;Description automatically generated">
            <a:extLst>
              <a:ext uri="{FF2B5EF4-FFF2-40B4-BE49-F238E27FC236}">
                <a16:creationId xmlns:a16="http://schemas.microsoft.com/office/drawing/2014/main" id="{0291DDE6-3489-4CA7-AA48-C39B8307A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539" y="1327129"/>
            <a:ext cx="4762500" cy="3571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2084E2E-9E07-490D-85C2-FCECC401EDAA}"/>
              </a:ext>
            </a:extLst>
          </p:cNvPr>
          <p:cNvSpPr txBox="1"/>
          <p:nvPr/>
        </p:nvSpPr>
        <p:spPr>
          <a:xfrm>
            <a:off x="4691162" y="777281"/>
            <a:ext cx="1423917" cy="4508927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5CE9A0-49F2-477A-AEB4-C53DEA5ADCA8}"/>
              </a:ext>
            </a:extLst>
          </p:cNvPr>
          <p:cNvSpPr txBox="1"/>
          <p:nvPr/>
        </p:nvSpPr>
        <p:spPr>
          <a:xfrm flipH="1">
            <a:off x="5155917" y="-32355"/>
            <a:ext cx="9647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chemeClr val="bg1"/>
                </a:solidFill>
              </a:rPr>
              <a:t>?</a:t>
            </a:r>
            <a:endParaRPr lang="en-US" sz="13800" b="1" dirty="0">
              <a:solidFill>
                <a:schemeClr val="bg1"/>
              </a:solidFill>
            </a:endParaRPr>
          </a:p>
        </p:txBody>
      </p:sp>
      <p:pic>
        <p:nvPicPr>
          <p:cNvPr id="26" name="Picture 25" descr="A picture containing indoor&#10;&#10;Description automatically generated">
            <a:extLst>
              <a:ext uri="{FF2B5EF4-FFF2-40B4-BE49-F238E27FC236}">
                <a16:creationId xmlns:a16="http://schemas.microsoft.com/office/drawing/2014/main" id="{F645325A-60E4-47D8-AE3C-4A61DC637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 descr="A picture containing indoor, sitting, hanger, black&#10;&#10;Description automatically generated">
            <a:extLst>
              <a:ext uri="{FF2B5EF4-FFF2-40B4-BE49-F238E27FC236}">
                <a16:creationId xmlns:a16="http://schemas.microsoft.com/office/drawing/2014/main" id="{46C1FC6F-3C25-4D9B-9A17-CA744D2C1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32" y="1327129"/>
            <a:ext cx="4762500" cy="3571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454B59ED-2C70-4451-BD7E-3284B3F9D91A}"/>
              </a:ext>
            </a:extLst>
          </p:cNvPr>
          <p:cNvSpPr txBox="1"/>
          <p:nvPr/>
        </p:nvSpPr>
        <p:spPr>
          <a:xfrm>
            <a:off x="4678779" y="761893"/>
            <a:ext cx="1423917" cy="4508927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pic>
        <p:nvPicPr>
          <p:cNvPr id="30" name="Picture 29" descr="A close up of a guitar&#10;&#10;Description automatically generated">
            <a:extLst>
              <a:ext uri="{FF2B5EF4-FFF2-40B4-BE49-F238E27FC236}">
                <a16:creationId xmlns:a16="http://schemas.microsoft.com/office/drawing/2014/main" id="{D2415062-2A8B-4729-A830-187E065898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92719" y="1960386"/>
            <a:ext cx="7309311" cy="2996817"/>
          </a:xfrm>
          <a:prstGeom prst="rect">
            <a:avLst/>
          </a:prstGeom>
        </p:spPr>
      </p:pic>
      <p:pic>
        <p:nvPicPr>
          <p:cNvPr id="32" name="Picture 31" descr="A close up of a guitar&#10;&#10;Description automatically generated">
            <a:extLst>
              <a:ext uri="{FF2B5EF4-FFF2-40B4-BE49-F238E27FC236}">
                <a16:creationId xmlns:a16="http://schemas.microsoft.com/office/drawing/2014/main" id="{2C7207B9-2C96-4F1B-AD2B-06696F89D7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8687">
            <a:off x="4360514" y="771766"/>
            <a:ext cx="12192000" cy="6858000"/>
          </a:xfrm>
          <a:prstGeom prst="rect">
            <a:avLst/>
          </a:prstGeom>
        </p:spPr>
      </p:pic>
      <p:pic>
        <p:nvPicPr>
          <p:cNvPr id="34" name="Picture 33" descr="A close up of a logo&#10;&#10;Description automatically generated">
            <a:extLst>
              <a:ext uri="{FF2B5EF4-FFF2-40B4-BE49-F238E27FC236}">
                <a16:creationId xmlns:a16="http://schemas.microsoft.com/office/drawing/2014/main" id="{2DD5836E-CA78-469A-AAF9-96FA07D922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0927">
            <a:off x="2376369" y="29794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B758D5-9143-4A4A-9AED-5FA5774C6B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839" y="1569807"/>
            <a:ext cx="2633143" cy="20506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B269AB-6C42-4106-996A-A8B5EC800D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57" y="90361"/>
            <a:ext cx="1764042" cy="13738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05D3E72-8DFE-44FC-80EB-7DCA9DAADC1F}"/>
              </a:ext>
            </a:extLst>
          </p:cNvPr>
          <p:cNvSpPr txBox="1"/>
          <p:nvPr/>
        </p:nvSpPr>
        <p:spPr>
          <a:xfrm>
            <a:off x="2930951" y="-741699"/>
            <a:ext cx="110639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>
                <a:solidFill>
                  <a:srgbClr val="FF0000"/>
                </a:solidFill>
              </a:rPr>
              <a:t>x</a:t>
            </a:r>
          </a:p>
        </p:txBody>
      </p:sp>
      <p:pic>
        <p:nvPicPr>
          <p:cNvPr id="15" name="Picture 14" descr="A picture containing indoor&#10;&#10;Description automatically generated">
            <a:extLst>
              <a:ext uri="{FF2B5EF4-FFF2-40B4-BE49-F238E27FC236}">
                <a16:creationId xmlns:a16="http://schemas.microsoft.com/office/drawing/2014/main" id="{24862B63-64D4-4961-A728-5D2A97474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5E232D0-13F2-4680-9DEC-6B292920E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436" y="1660062"/>
            <a:ext cx="3343880" cy="51813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DBBD8B5-122E-4DD9-82E2-E35BDCD1B0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80" y="56574"/>
            <a:ext cx="2393409" cy="1863993"/>
          </a:xfrm>
          <a:prstGeom prst="rect">
            <a:avLst/>
          </a:prstGeom>
        </p:spPr>
      </p:pic>
      <p:sp>
        <p:nvSpPr>
          <p:cNvPr id="29" name="Arrow: Right 28">
            <a:extLst>
              <a:ext uri="{FF2B5EF4-FFF2-40B4-BE49-F238E27FC236}">
                <a16:creationId xmlns:a16="http://schemas.microsoft.com/office/drawing/2014/main" id="{4CFF6959-583F-441D-BC85-231CA53BB1C2}"/>
              </a:ext>
            </a:extLst>
          </p:cNvPr>
          <p:cNvSpPr/>
          <p:nvPr/>
        </p:nvSpPr>
        <p:spPr>
          <a:xfrm>
            <a:off x="5336682" y="2585480"/>
            <a:ext cx="1562402" cy="1083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96FA4B6-C41F-42D9-BD6A-DA745BCC525B}"/>
              </a:ext>
            </a:extLst>
          </p:cNvPr>
          <p:cNvSpPr txBox="1"/>
          <p:nvPr/>
        </p:nvSpPr>
        <p:spPr>
          <a:xfrm>
            <a:off x="4863499" y="1902886"/>
            <a:ext cx="23645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Caused By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0FAD486-E407-46E4-99D0-8F46DDAA6284}"/>
              </a:ext>
            </a:extLst>
          </p:cNvPr>
          <p:cNvSpPr txBox="1"/>
          <p:nvPr/>
        </p:nvSpPr>
        <p:spPr>
          <a:xfrm>
            <a:off x="4454616" y="3628793"/>
            <a:ext cx="3296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Dependent 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2491F7D-137C-40F2-BAEA-FADE9870BFAB}"/>
              </a:ext>
            </a:extLst>
          </p:cNvPr>
          <p:cNvSpPr txBox="1"/>
          <p:nvPr/>
        </p:nvSpPr>
        <p:spPr>
          <a:xfrm>
            <a:off x="5434141" y="2776409"/>
            <a:ext cx="8194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OR</a:t>
            </a:r>
          </a:p>
        </p:txBody>
      </p:sp>
      <p:pic>
        <p:nvPicPr>
          <p:cNvPr id="33" name="Picture 32" descr="A close up of a guitar&#10;&#10;Description automatically generated">
            <a:extLst>
              <a:ext uri="{FF2B5EF4-FFF2-40B4-BE49-F238E27FC236}">
                <a16:creationId xmlns:a16="http://schemas.microsoft.com/office/drawing/2014/main" id="{1B90595A-E455-431F-9CB5-6A092C1BFA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0506">
            <a:off x="5489243" y="1720103"/>
            <a:ext cx="7695635" cy="315521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1F85DD6-F180-4029-ABD9-A21893109811}"/>
              </a:ext>
            </a:extLst>
          </p:cNvPr>
          <p:cNvSpPr txBox="1"/>
          <p:nvPr/>
        </p:nvSpPr>
        <p:spPr>
          <a:xfrm>
            <a:off x="4995007" y="851089"/>
            <a:ext cx="2018501" cy="4508927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DC8938D-BED9-4308-8F63-9216FCD42C17}"/>
              </a:ext>
            </a:extLst>
          </p:cNvPr>
          <p:cNvCxnSpPr>
            <a:cxnSpLocks/>
          </p:cNvCxnSpPr>
          <p:nvPr/>
        </p:nvCxnSpPr>
        <p:spPr>
          <a:xfrm flipH="1">
            <a:off x="5251927" y="2345726"/>
            <a:ext cx="1304492" cy="1897752"/>
          </a:xfrm>
          <a:prstGeom prst="line">
            <a:avLst/>
          </a:prstGeom>
          <a:ln w="98425">
            <a:solidFill>
              <a:srgbClr val="FF0000"/>
            </a:solidFill>
          </a:ln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7" name="Picture 46" descr="A picture containing indoor&#10;&#10;Description automatically generated">
            <a:extLst>
              <a:ext uri="{FF2B5EF4-FFF2-40B4-BE49-F238E27FC236}">
                <a16:creationId xmlns:a16="http://schemas.microsoft.com/office/drawing/2014/main" id="{8E04689E-0403-45D7-A288-174961DA215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058EC51-B6F8-4173-8A8C-97913A95BB91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" y="19541"/>
            <a:ext cx="12192000" cy="6858000"/>
          </a:xfrm>
          <a:prstGeom prst="rect">
            <a:avLst/>
          </a:prstGeom>
        </p:spPr>
      </p:pic>
      <p:pic>
        <p:nvPicPr>
          <p:cNvPr id="48" name="Picture 47" descr="A person standing in front of a television&#10;&#10;Description generated with high confidence">
            <a:extLst>
              <a:ext uri="{FF2B5EF4-FFF2-40B4-BE49-F238E27FC236}">
                <a16:creationId xmlns:a16="http://schemas.microsoft.com/office/drawing/2014/main" id="{EFA9ED29-0546-448E-8828-C99DEB0494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31727" y="39082"/>
            <a:ext cx="4318788" cy="2429318"/>
          </a:xfrm>
          <a:prstGeom prst="rect">
            <a:avLst/>
          </a:prstGeom>
        </p:spPr>
      </p:pic>
      <p:pic>
        <p:nvPicPr>
          <p:cNvPr id="50" name="Picture 49" descr="A picture containing indoor&#10;&#10;Description generated with high confidence">
            <a:extLst>
              <a:ext uri="{FF2B5EF4-FFF2-40B4-BE49-F238E27FC236}">
                <a16:creationId xmlns:a16="http://schemas.microsoft.com/office/drawing/2014/main" id="{52A7096F-3847-42A0-8269-05320F5DB0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9517" y="1880597"/>
            <a:ext cx="3301278" cy="3301278"/>
          </a:xfrm>
          <a:prstGeom prst="rect">
            <a:avLst/>
          </a:prstGeom>
          <a:ln w="228600" cap="sq" cmpd="thickThin">
            <a:noFill/>
            <a:prstDash val="solid"/>
            <a:miter lim="800000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49" name="Picture 48" descr="A persons hand&#10;&#10;Description generated with high confidence">
            <a:extLst>
              <a:ext uri="{FF2B5EF4-FFF2-40B4-BE49-F238E27FC236}">
                <a16:creationId xmlns:a16="http://schemas.microsoft.com/office/drawing/2014/main" id="{5F7A2DD0-4BC5-4724-AFCD-9B0BCE6DF1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6803" y="3863182"/>
            <a:ext cx="3845197" cy="2994817"/>
          </a:xfrm>
          <a:prstGeom prst="rect">
            <a:avLst/>
          </a:prstGeom>
        </p:spPr>
      </p:pic>
      <p:sp>
        <p:nvSpPr>
          <p:cNvPr id="53" name="Arrow: Right 52">
            <a:extLst>
              <a:ext uri="{FF2B5EF4-FFF2-40B4-BE49-F238E27FC236}">
                <a16:creationId xmlns:a16="http://schemas.microsoft.com/office/drawing/2014/main" id="{7FA51FF6-537F-409C-ADCD-A754FA7B9270}"/>
              </a:ext>
            </a:extLst>
          </p:cNvPr>
          <p:cNvSpPr/>
          <p:nvPr/>
        </p:nvSpPr>
        <p:spPr>
          <a:xfrm flipH="1">
            <a:off x="4952845" y="2674138"/>
            <a:ext cx="1726771" cy="1083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DCA1AD5-13FC-4214-B51F-B7780FEE5A2D}"/>
              </a:ext>
            </a:extLst>
          </p:cNvPr>
          <p:cNvSpPr txBox="1"/>
          <p:nvPr/>
        </p:nvSpPr>
        <p:spPr>
          <a:xfrm>
            <a:off x="601275" y="794768"/>
            <a:ext cx="53028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Consciousness</a:t>
            </a:r>
            <a:endParaRPr lang="en-US" sz="4400" b="1" u="sng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1773FDC-DB81-4E3C-9882-714AB0FC2D24}"/>
              </a:ext>
            </a:extLst>
          </p:cNvPr>
          <p:cNvSpPr txBox="1"/>
          <p:nvPr/>
        </p:nvSpPr>
        <p:spPr>
          <a:xfrm>
            <a:off x="873491" y="1873316"/>
            <a:ext cx="72394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Thoughts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Beliefs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Sensations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Desires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Acts of will </a:t>
            </a:r>
          </a:p>
          <a:p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    </a:t>
            </a:r>
            <a:endParaRPr lang="en-US" sz="40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6" name="Cross 55">
            <a:extLst>
              <a:ext uri="{FF2B5EF4-FFF2-40B4-BE49-F238E27FC236}">
                <a16:creationId xmlns:a16="http://schemas.microsoft.com/office/drawing/2014/main" id="{FE0D73A4-9BCD-470F-B65D-649D17B0C127}"/>
              </a:ext>
            </a:extLst>
          </p:cNvPr>
          <p:cNvSpPr/>
          <p:nvPr/>
        </p:nvSpPr>
        <p:spPr>
          <a:xfrm rot="2760658">
            <a:off x="5382445" y="2553062"/>
            <a:ext cx="1388883" cy="1416430"/>
          </a:xfrm>
          <a:prstGeom prst="plus">
            <a:avLst>
              <a:gd name="adj" fmla="val 43509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8" name="Picture 57" descr="A picture containing indoor&#10;&#10;Description automatically generated">
            <a:extLst>
              <a:ext uri="{FF2B5EF4-FFF2-40B4-BE49-F238E27FC236}">
                <a16:creationId xmlns:a16="http://schemas.microsoft.com/office/drawing/2014/main" id="{BA12877C-09F0-494B-BD41-D2E37DB2C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82"/>
            <a:ext cx="12192000" cy="685800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D2E5750B-2671-415C-AE87-364725AADDEB}"/>
              </a:ext>
            </a:extLst>
          </p:cNvPr>
          <p:cNvSpPr txBox="1"/>
          <p:nvPr/>
        </p:nvSpPr>
        <p:spPr>
          <a:xfrm>
            <a:off x="374066" y="1782928"/>
            <a:ext cx="5357557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711200">
                    <a:srgbClr val="4472C4">
                      <a:lumMod val="75000"/>
                    </a:srgbClr>
                  </a:glow>
                  <a:outerShdw blurRad="50800" dist="50800" dir="5400000" sx="18000" sy="18000" algn="ctr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MIND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711200">
                  <a:srgbClr val="4472C4">
                    <a:lumMod val="75000"/>
                  </a:srgbClr>
                </a:glow>
                <a:outerShdw blurRad="50800" dist="50800" dir="5400000" sx="18000" sy="18000" algn="ctr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0" name="Picture 59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EE80C478-46E5-467D-9E15-E66F5354F0B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126" y="1294459"/>
            <a:ext cx="6626716" cy="3727528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08A8D7E8-94C9-4F1A-87CF-475A93EB6A2E}"/>
              </a:ext>
            </a:extLst>
          </p:cNvPr>
          <p:cNvSpPr txBox="1"/>
          <p:nvPr/>
        </p:nvSpPr>
        <p:spPr>
          <a:xfrm>
            <a:off x="5908166" y="1529012"/>
            <a:ext cx="1455848" cy="3154710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64" name="&quot;Not Allowed&quot; Symbol 63">
            <a:extLst>
              <a:ext uri="{FF2B5EF4-FFF2-40B4-BE49-F238E27FC236}">
                <a16:creationId xmlns:a16="http://schemas.microsoft.com/office/drawing/2014/main" id="{0FC70AF3-364F-4CDB-BA30-837216A88125}"/>
              </a:ext>
            </a:extLst>
          </p:cNvPr>
          <p:cNvSpPr/>
          <p:nvPr/>
        </p:nvSpPr>
        <p:spPr>
          <a:xfrm>
            <a:off x="5540690" y="2312053"/>
            <a:ext cx="2162610" cy="1932864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548012-346E-4515-AFBA-62C950CDA81C}"/>
              </a:ext>
            </a:extLst>
          </p:cNvPr>
          <p:cNvSpPr txBox="1"/>
          <p:nvPr/>
        </p:nvSpPr>
        <p:spPr>
          <a:xfrm>
            <a:off x="283028" y="914293"/>
            <a:ext cx="6598281" cy="452431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Cause</a:t>
            </a:r>
          </a:p>
          <a:p>
            <a:pPr algn="ctr"/>
            <a:r>
              <a:rPr lang="en-US" sz="9600" b="1" dirty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</a:t>
            </a:r>
          </a:p>
          <a:p>
            <a:pPr algn="ctr"/>
            <a:r>
              <a:rPr lang="en-US" sz="9600" b="1" dirty="0">
                <a:ln w="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Dependence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392BE3D-0B69-454F-9313-3AAECA61E0DE}"/>
              </a:ext>
            </a:extLst>
          </p:cNvPr>
          <p:cNvSpPr txBox="1"/>
          <p:nvPr/>
        </p:nvSpPr>
        <p:spPr>
          <a:xfrm flipH="1">
            <a:off x="7536092" y="2391621"/>
            <a:ext cx="45644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Identity</a:t>
            </a:r>
            <a:r>
              <a:rPr lang="en-US" sz="7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 </a:t>
            </a:r>
          </a:p>
        </p:txBody>
      </p:sp>
      <p:pic>
        <p:nvPicPr>
          <p:cNvPr id="70" name="Picture 69" descr="A picture containing bottle&#10;&#10;Description automatically generated">
            <a:extLst>
              <a:ext uri="{FF2B5EF4-FFF2-40B4-BE49-F238E27FC236}">
                <a16:creationId xmlns:a16="http://schemas.microsoft.com/office/drawing/2014/main" id="{A828C7ED-B358-4CA8-BF88-9E4FC9B4F8F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6" name="Picture 75" descr="A picture containing object&#10;&#10;Description automatically generated">
            <a:extLst>
              <a:ext uri="{FF2B5EF4-FFF2-40B4-BE49-F238E27FC236}">
                <a16:creationId xmlns:a16="http://schemas.microsoft.com/office/drawing/2014/main" id="{4AACA114-D8BD-4105-8C14-FD81E4E21B7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4" name="Circle: Hollow 73">
            <a:extLst>
              <a:ext uri="{FF2B5EF4-FFF2-40B4-BE49-F238E27FC236}">
                <a16:creationId xmlns:a16="http://schemas.microsoft.com/office/drawing/2014/main" id="{0888B7E7-E27B-4C74-978A-81754057CD9F}"/>
              </a:ext>
            </a:extLst>
          </p:cNvPr>
          <p:cNvSpPr/>
          <p:nvPr/>
        </p:nvSpPr>
        <p:spPr>
          <a:xfrm>
            <a:off x="2139665" y="3398520"/>
            <a:ext cx="1242892" cy="1723618"/>
          </a:xfrm>
          <a:prstGeom prst="donut">
            <a:avLst>
              <a:gd name="adj" fmla="val 771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6279453-81FC-4FEA-BE59-84C83DF24420}"/>
              </a:ext>
            </a:extLst>
          </p:cNvPr>
          <p:cNvSpPr txBox="1"/>
          <p:nvPr/>
        </p:nvSpPr>
        <p:spPr>
          <a:xfrm>
            <a:off x="3337323" y="3133421"/>
            <a:ext cx="10663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3B61CB5-861F-446F-A2AC-D43E14626E18}"/>
              </a:ext>
            </a:extLst>
          </p:cNvPr>
          <p:cNvSpPr txBox="1"/>
          <p:nvPr/>
        </p:nvSpPr>
        <p:spPr>
          <a:xfrm>
            <a:off x="4422648" y="3053561"/>
            <a:ext cx="10663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082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141 0.0074 L -3.95833E-6 4.81481E-6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70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23" grpId="0"/>
      <p:bldP spid="24" grpId="0"/>
      <p:bldP spid="28" grpId="0"/>
      <p:bldP spid="11" grpId="0"/>
      <p:bldP spid="29" grpId="0" animBg="1"/>
      <p:bldP spid="29" grpId="2" animBg="1"/>
      <p:bldP spid="62" grpId="0"/>
      <p:bldP spid="62" grpId="1"/>
      <p:bldP spid="63" grpId="0"/>
      <p:bldP spid="63" grpId="1"/>
      <p:bldP spid="65" grpId="0"/>
      <p:bldP spid="65" grpId="1"/>
      <p:bldP spid="35" grpId="0"/>
      <p:bldP spid="53" grpId="0" animBg="1"/>
      <p:bldP spid="54" grpId="0"/>
      <p:bldP spid="55" grpId="0"/>
      <p:bldP spid="56" grpId="0" animBg="1"/>
      <p:bldP spid="59" grpId="0"/>
      <p:bldP spid="59" grpId="1"/>
      <p:bldP spid="61" grpId="0"/>
      <p:bldP spid="64" grpId="0" animBg="1"/>
      <p:bldP spid="67" grpId="0"/>
      <p:bldP spid="68" grpId="0"/>
      <p:bldP spid="74" grpId="0" animBg="1"/>
      <p:bldP spid="51" grpId="0"/>
      <p:bldP spid="5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close up of a sign&#10;&#10;Description automatically generated">
            <a:extLst>
              <a:ext uri="{FF2B5EF4-FFF2-40B4-BE49-F238E27FC236}">
                <a16:creationId xmlns:a16="http://schemas.microsoft.com/office/drawing/2014/main" id="{CE647851-3CE0-426F-97C7-7428898718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E9F5BC-6E46-4E4C-8B02-8B4C80A4F8B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picture containing object&#10;&#10;Description automatically generated">
            <a:extLst>
              <a:ext uri="{FF2B5EF4-FFF2-40B4-BE49-F238E27FC236}">
                <a16:creationId xmlns:a16="http://schemas.microsoft.com/office/drawing/2014/main" id="{2883B24C-7E52-466B-A772-0043A2622C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Circle: Hollow 13">
            <a:extLst>
              <a:ext uri="{FF2B5EF4-FFF2-40B4-BE49-F238E27FC236}">
                <a16:creationId xmlns:a16="http://schemas.microsoft.com/office/drawing/2014/main" id="{4EF59700-81FC-4D3C-9E84-6FE0E6F2AA8D}"/>
              </a:ext>
            </a:extLst>
          </p:cNvPr>
          <p:cNvSpPr/>
          <p:nvPr/>
        </p:nvSpPr>
        <p:spPr>
          <a:xfrm>
            <a:off x="2139665" y="3398520"/>
            <a:ext cx="1242892" cy="1723618"/>
          </a:xfrm>
          <a:prstGeom prst="donut">
            <a:avLst>
              <a:gd name="adj" fmla="val 771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21D8D9-FC0E-45BB-A75E-DF3370A7901F}"/>
              </a:ext>
            </a:extLst>
          </p:cNvPr>
          <p:cNvSpPr txBox="1"/>
          <p:nvPr/>
        </p:nvSpPr>
        <p:spPr>
          <a:xfrm>
            <a:off x="2559455" y="22636"/>
            <a:ext cx="7073090" cy="3631763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b="1" dirty="0">
                <a:solidFill>
                  <a:prstClr val="whit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/>
              </a:rPr>
              <a:t> Substance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b="1" dirty="0">
                <a:solidFill>
                  <a:prstClr val="white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/>
              </a:rPr>
              <a:t>Dualism</a:t>
            </a:r>
            <a:endParaRPr kumimoji="0" lang="en-US" sz="115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6777F9-143B-4EC3-9D40-DE143599D851}"/>
              </a:ext>
            </a:extLst>
          </p:cNvPr>
          <p:cNvSpPr txBox="1"/>
          <p:nvPr/>
        </p:nvSpPr>
        <p:spPr>
          <a:xfrm>
            <a:off x="3337323" y="3133421"/>
            <a:ext cx="10663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EA438E-8DD7-4C1D-A060-0D34670BC3D6}"/>
              </a:ext>
            </a:extLst>
          </p:cNvPr>
          <p:cNvSpPr txBox="1"/>
          <p:nvPr/>
        </p:nvSpPr>
        <p:spPr>
          <a:xfrm>
            <a:off x="3993713" y="3355115"/>
            <a:ext cx="61896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am a soul that has a brain and body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92772DE-3278-4C01-A8C6-BE40F6C7F6D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87A5619-F35D-4C8D-9D5A-8DEA1EEF0C7B}"/>
              </a:ext>
            </a:extLst>
          </p:cNvPr>
          <p:cNvSpPr txBox="1"/>
          <p:nvPr/>
        </p:nvSpPr>
        <p:spPr>
          <a:xfrm>
            <a:off x="3169553" y="878956"/>
            <a:ext cx="164316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42F1A7-3033-446E-8994-D02975F3191C}"/>
              </a:ext>
            </a:extLst>
          </p:cNvPr>
          <p:cNvSpPr txBox="1"/>
          <p:nvPr/>
        </p:nvSpPr>
        <p:spPr>
          <a:xfrm>
            <a:off x="5221785" y="1248289"/>
            <a:ext cx="741520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Soul</a:t>
            </a:r>
            <a:r>
              <a:rPr lang="en-US" sz="19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3" name="Circle: Hollow 42">
            <a:extLst>
              <a:ext uri="{FF2B5EF4-FFF2-40B4-BE49-F238E27FC236}">
                <a16:creationId xmlns:a16="http://schemas.microsoft.com/office/drawing/2014/main" id="{7BE87EFF-97BA-4C47-838C-0F6949D6F21E}"/>
              </a:ext>
            </a:extLst>
          </p:cNvPr>
          <p:cNvSpPr/>
          <p:nvPr/>
        </p:nvSpPr>
        <p:spPr>
          <a:xfrm>
            <a:off x="2500294" y="1969832"/>
            <a:ext cx="3077306" cy="2768740"/>
          </a:xfrm>
          <a:prstGeom prst="donut">
            <a:avLst>
              <a:gd name="adj" fmla="val 7718"/>
            </a:avLst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3188EE5-75DA-49D3-8199-88DB326A8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A1DFAD5-3B5C-4AF6-B979-FF1ED21FFF08}"/>
              </a:ext>
            </a:extLst>
          </p:cNvPr>
          <p:cNvSpPr txBox="1"/>
          <p:nvPr/>
        </p:nvSpPr>
        <p:spPr>
          <a:xfrm>
            <a:off x="5312825" y="1510372"/>
            <a:ext cx="74152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lang="en-US" sz="19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7" name="Minus Sign 46">
            <a:extLst>
              <a:ext uri="{FF2B5EF4-FFF2-40B4-BE49-F238E27FC236}">
                <a16:creationId xmlns:a16="http://schemas.microsoft.com/office/drawing/2014/main" id="{A7664C57-17A9-427E-8AD2-F84DDC5D791B}"/>
              </a:ext>
            </a:extLst>
          </p:cNvPr>
          <p:cNvSpPr/>
          <p:nvPr/>
        </p:nvSpPr>
        <p:spPr>
          <a:xfrm>
            <a:off x="1149245" y="3608415"/>
            <a:ext cx="5442473" cy="822090"/>
          </a:xfrm>
          <a:prstGeom prst="mathMinus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9" name="Picture 48" descr="A black sign with white text&#10;&#10;Description automatically generated">
            <a:extLst>
              <a:ext uri="{FF2B5EF4-FFF2-40B4-BE49-F238E27FC236}">
                <a16:creationId xmlns:a16="http://schemas.microsoft.com/office/drawing/2014/main" id="{3A0E76B2-70BC-427B-937C-34E46CBDC9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"/>
            <a:ext cx="12192000" cy="68580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65773F59-0943-4F14-B1A6-542861E69B51}"/>
              </a:ext>
            </a:extLst>
          </p:cNvPr>
          <p:cNvSpPr txBox="1"/>
          <p:nvPr/>
        </p:nvSpPr>
        <p:spPr>
          <a:xfrm>
            <a:off x="1720945" y="2281345"/>
            <a:ext cx="429907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have a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C6A1CBB-E22F-4951-9CA9-A4856897E9C2}"/>
              </a:ext>
            </a:extLst>
          </p:cNvPr>
          <p:cNvSpPr txBox="1"/>
          <p:nvPr/>
        </p:nvSpPr>
        <p:spPr>
          <a:xfrm>
            <a:off x="202742" y="2224337"/>
            <a:ext cx="61896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“          ”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F47776-A46E-4B5C-923A-2091BC5C29FD}"/>
              </a:ext>
            </a:extLst>
          </p:cNvPr>
          <p:cNvSpPr txBox="1"/>
          <p:nvPr/>
        </p:nvSpPr>
        <p:spPr>
          <a:xfrm>
            <a:off x="2543186" y="1710318"/>
            <a:ext cx="1508746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dirty="0">
                <a:solidFill>
                  <a:srgbClr val="FF0000"/>
                </a:solidFill>
              </a:rPr>
              <a:t>X</a:t>
            </a:r>
            <a:endParaRPr lang="en-US" sz="23900" dirty="0">
              <a:solidFill>
                <a:srgbClr val="FF0000"/>
              </a:solidFill>
            </a:endParaRPr>
          </a:p>
        </p:txBody>
      </p:sp>
      <p:pic>
        <p:nvPicPr>
          <p:cNvPr id="55" name="Picture 54" descr="A black sign with white text&#10;&#10;Description automatically generated">
            <a:extLst>
              <a:ext uri="{FF2B5EF4-FFF2-40B4-BE49-F238E27FC236}">
                <a16:creationId xmlns:a16="http://schemas.microsoft.com/office/drawing/2014/main" id="{FCAD764F-653A-4E2B-8609-2C69A11068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159BBFB-0A07-4BE2-A48D-291E52DBC82F}"/>
              </a:ext>
            </a:extLst>
          </p:cNvPr>
          <p:cNvSpPr txBox="1"/>
          <p:nvPr/>
        </p:nvSpPr>
        <p:spPr>
          <a:xfrm>
            <a:off x="650797" y="994845"/>
            <a:ext cx="106631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3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5C1E677-FA2F-4E7A-B081-AAC8D2CCC3EC}"/>
              </a:ext>
            </a:extLst>
          </p:cNvPr>
          <p:cNvSpPr txBox="1"/>
          <p:nvPr/>
        </p:nvSpPr>
        <p:spPr>
          <a:xfrm>
            <a:off x="5137425" y="1251066"/>
            <a:ext cx="741520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Soul</a:t>
            </a:r>
            <a:r>
              <a:rPr lang="en-US" sz="19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0E59A7B-CA21-461A-9C43-86EB394C00F2}"/>
              </a:ext>
            </a:extLst>
          </p:cNvPr>
          <p:cNvSpPr txBox="1"/>
          <p:nvPr/>
        </p:nvSpPr>
        <p:spPr>
          <a:xfrm>
            <a:off x="1577122" y="2104373"/>
            <a:ext cx="42990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AM</a:t>
            </a:r>
            <a:endParaRPr lang="en-US" sz="115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7" name="Minus Sign 56">
            <a:extLst>
              <a:ext uri="{FF2B5EF4-FFF2-40B4-BE49-F238E27FC236}">
                <a16:creationId xmlns:a16="http://schemas.microsoft.com/office/drawing/2014/main" id="{AE82D351-4F76-44F1-86E4-9F4C2D42F903}"/>
              </a:ext>
            </a:extLst>
          </p:cNvPr>
          <p:cNvSpPr/>
          <p:nvPr/>
        </p:nvSpPr>
        <p:spPr>
          <a:xfrm>
            <a:off x="1930475" y="3608415"/>
            <a:ext cx="3595710" cy="822090"/>
          </a:xfrm>
          <a:prstGeom prst="mathMinus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4C99327C-036A-47E3-B807-A0F80455E72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0" name="Picture 59" descr="A close up of a logo&#10;&#10;Description automatically generated">
            <a:extLst>
              <a:ext uri="{FF2B5EF4-FFF2-40B4-BE49-F238E27FC236}">
                <a16:creationId xmlns:a16="http://schemas.microsoft.com/office/drawing/2014/main" id="{3305138B-26D7-4AB1-8269-9F72E92295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08" y="1389913"/>
            <a:ext cx="1653298" cy="3238508"/>
          </a:xfrm>
          <a:prstGeom prst="rect">
            <a:avLst/>
          </a:prstGeom>
        </p:spPr>
      </p:pic>
      <p:sp>
        <p:nvSpPr>
          <p:cNvPr id="61" name="Arrow: Right 60">
            <a:extLst>
              <a:ext uri="{FF2B5EF4-FFF2-40B4-BE49-F238E27FC236}">
                <a16:creationId xmlns:a16="http://schemas.microsoft.com/office/drawing/2014/main" id="{9444DA13-78EA-433E-AFE2-62C0D3BB6F28}"/>
              </a:ext>
            </a:extLst>
          </p:cNvPr>
          <p:cNvSpPr/>
          <p:nvPr/>
        </p:nvSpPr>
        <p:spPr>
          <a:xfrm>
            <a:off x="2149663" y="2542074"/>
            <a:ext cx="1020097" cy="694595"/>
          </a:xfrm>
          <a:prstGeom prst="rightArrow">
            <a:avLst>
              <a:gd name="adj1" fmla="val 44550"/>
              <a:gd name="adj2" fmla="val 5817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AA9B12E-A8C6-4C2F-B589-CB838247E9AB}"/>
              </a:ext>
            </a:extLst>
          </p:cNvPr>
          <p:cNvSpPr txBox="1"/>
          <p:nvPr/>
        </p:nvSpPr>
        <p:spPr>
          <a:xfrm>
            <a:off x="3252626" y="1002217"/>
            <a:ext cx="40941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Soul</a:t>
            </a:r>
            <a:r>
              <a:rPr lang="en-US" sz="19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3" name="&quot;Not Allowed&quot; Symbol 62">
            <a:extLst>
              <a:ext uri="{FF2B5EF4-FFF2-40B4-BE49-F238E27FC236}">
                <a16:creationId xmlns:a16="http://schemas.microsoft.com/office/drawing/2014/main" id="{5A0EE3E0-5F65-4904-AB7A-3F370659AB7A}"/>
              </a:ext>
            </a:extLst>
          </p:cNvPr>
          <p:cNvSpPr/>
          <p:nvPr/>
        </p:nvSpPr>
        <p:spPr>
          <a:xfrm>
            <a:off x="3255301" y="1087904"/>
            <a:ext cx="4131586" cy="3616459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F8BB5CF-1B49-4D2A-9D51-EEC8221E79AB}"/>
              </a:ext>
            </a:extLst>
          </p:cNvPr>
          <p:cNvSpPr txBox="1"/>
          <p:nvPr/>
        </p:nvSpPr>
        <p:spPr>
          <a:xfrm>
            <a:off x="7418525" y="1318778"/>
            <a:ext cx="1455848" cy="3154710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B851A774-BDB1-4322-851D-5F9DC154BA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630" y="1049538"/>
            <a:ext cx="7053090" cy="390439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7DCC147-9B69-41E8-B3C4-810BDAD278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A car parked in a parking lot&#10;&#10;Description automatically generated">
            <a:extLst>
              <a:ext uri="{FF2B5EF4-FFF2-40B4-BE49-F238E27FC236}">
                <a16:creationId xmlns:a16="http://schemas.microsoft.com/office/drawing/2014/main" id="{D8CE3A8B-FC39-44DD-AAA8-190083670F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80" y="891364"/>
            <a:ext cx="11254151" cy="6857999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FBC5C789-5060-47E7-BE42-D8843A60446F}"/>
              </a:ext>
            </a:extLst>
          </p:cNvPr>
          <p:cNvSpPr/>
          <p:nvPr/>
        </p:nvSpPr>
        <p:spPr>
          <a:xfrm rot="8565002">
            <a:off x="3064151" y="2063072"/>
            <a:ext cx="915399" cy="2025939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close up of a sign&#10;&#10;Description automatically generated">
            <a:extLst>
              <a:ext uri="{FF2B5EF4-FFF2-40B4-BE49-F238E27FC236}">
                <a16:creationId xmlns:a16="http://schemas.microsoft.com/office/drawing/2014/main" id="{B63DE887-7ADF-4630-BF01-848573E5E2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4445">
            <a:off x="1266548" y="908008"/>
            <a:ext cx="2972772" cy="2229579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64D9984-3FE4-4628-AB6A-1FFF3CC8CD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649623">
            <a:off x="5349845" y="1720320"/>
            <a:ext cx="1902059" cy="212464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F7B0F3A-1090-4F0A-AE1B-129DC2BAE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82700C89-2A51-405B-964A-92B6C01E6F53}"/>
              </a:ext>
            </a:extLst>
          </p:cNvPr>
          <p:cNvSpPr txBox="1"/>
          <p:nvPr/>
        </p:nvSpPr>
        <p:spPr>
          <a:xfrm>
            <a:off x="416561" y="-74954"/>
            <a:ext cx="383765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So, if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09BFC89-8C98-47DC-A261-319BD398E164}"/>
              </a:ext>
            </a:extLst>
          </p:cNvPr>
          <p:cNvSpPr txBox="1"/>
          <p:nvPr/>
        </p:nvSpPr>
        <p:spPr>
          <a:xfrm>
            <a:off x="915591" y="2357548"/>
            <a:ext cx="16431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1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9873DB5-6BB7-416F-AD23-F8934488B84A}"/>
              </a:ext>
            </a:extLst>
          </p:cNvPr>
          <p:cNvSpPr txBox="1"/>
          <p:nvPr/>
        </p:nvSpPr>
        <p:spPr>
          <a:xfrm>
            <a:off x="2262533" y="1212371"/>
            <a:ext cx="285257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Soul</a:t>
            </a:r>
            <a:r>
              <a:rPr lang="en-US" sz="19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1" name="Picture 80" descr="A black sign with white text&#10;&#10;Description automatically generated">
            <a:extLst>
              <a:ext uri="{FF2B5EF4-FFF2-40B4-BE49-F238E27FC236}">
                <a16:creationId xmlns:a16="http://schemas.microsoft.com/office/drawing/2014/main" id="{49227320-CFFA-4317-8614-9A22C61CC4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Arrow: Right 74">
            <a:extLst>
              <a:ext uri="{FF2B5EF4-FFF2-40B4-BE49-F238E27FC236}">
                <a16:creationId xmlns:a16="http://schemas.microsoft.com/office/drawing/2014/main" id="{3D889278-E9D4-46A6-A610-B3978FE8F677}"/>
              </a:ext>
            </a:extLst>
          </p:cNvPr>
          <p:cNvSpPr/>
          <p:nvPr/>
        </p:nvSpPr>
        <p:spPr>
          <a:xfrm>
            <a:off x="4894605" y="2935597"/>
            <a:ext cx="1020097" cy="694595"/>
          </a:xfrm>
          <a:prstGeom prst="rightArrow">
            <a:avLst>
              <a:gd name="adj1" fmla="val 44550"/>
              <a:gd name="adj2" fmla="val 5817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E604603-3FA2-4CF1-8A42-B2EB5CBC7B70}"/>
              </a:ext>
            </a:extLst>
          </p:cNvPr>
          <p:cNvSpPr txBox="1"/>
          <p:nvPr/>
        </p:nvSpPr>
        <p:spPr>
          <a:xfrm>
            <a:off x="266936" y="934100"/>
            <a:ext cx="106631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3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DB5903B-2845-4130-8F0C-77AC5B5CBDFD}"/>
              </a:ext>
            </a:extLst>
          </p:cNvPr>
          <p:cNvSpPr txBox="1"/>
          <p:nvPr/>
        </p:nvSpPr>
        <p:spPr>
          <a:xfrm>
            <a:off x="5839030" y="1162602"/>
            <a:ext cx="655569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Immaterial</a:t>
            </a:r>
            <a:r>
              <a:rPr lang="en-US" sz="138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362CC0A-0DA3-48C7-BCA8-6353EDA4B1DF}"/>
              </a:ext>
            </a:extLst>
          </p:cNvPr>
          <p:cNvSpPr txBox="1"/>
          <p:nvPr/>
        </p:nvSpPr>
        <p:spPr>
          <a:xfrm>
            <a:off x="548247" y="-102010"/>
            <a:ext cx="4225837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Then</a:t>
            </a:r>
            <a:r>
              <a:rPr lang="en-US" sz="13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..</a:t>
            </a:r>
          </a:p>
        </p:txBody>
      </p:sp>
      <p:pic>
        <p:nvPicPr>
          <p:cNvPr id="84" name="Picture 83" descr="A black sign with white text&#10;&#10;Description automatically generated">
            <a:extLst>
              <a:ext uri="{FF2B5EF4-FFF2-40B4-BE49-F238E27FC236}">
                <a16:creationId xmlns:a16="http://schemas.microsoft.com/office/drawing/2014/main" id="{C475BF4B-6BEF-4610-815E-8E32C37E00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BB5A3A33-377E-41CF-8188-5423F32C4F9B}"/>
              </a:ext>
            </a:extLst>
          </p:cNvPr>
          <p:cNvSpPr txBox="1"/>
          <p:nvPr/>
        </p:nvSpPr>
        <p:spPr>
          <a:xfrm>
            <a:off x="563230" y="202638"/>
            <a:ext cx="386477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And if..</a:t>
            </a:r>
            <a:endParaRPr lang="en-US" sz="115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6" name="Picture 85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B569E655-5FD0-4F61-8AF7-D071979484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70" y="4512444"/>
            <a:ext cx="1984871" cy="1116490"/>
          </a:xfrm>
          <a:prstGeom prst="rect">
            <a:avLst/>
          </a:prstGeom>
        </p:spPr>
      </p:pic>
      <p:pic>
        <p:nvPicPr>
          <p:cNvPr id="87" name="Picture 86" descr="A close up of a logo&#10;&#10;Description automatically generated">
            <a:extLst>
              <a:ext uri="{FF2B5EF4-FFF2-40B4-BE49-F238E27FC236}">
                <a16:creationId xmlns:a16="http://schemas.microsoft.com/office/drawing/2014/main" id="{AA550F47-F66F-47F3-9111-66DBE09E4B1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904" y="3956008"/>
            <a:ext cx="1331988" cy="2609120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CAEAEAEF-278C-45FC-B075-80BB33DA4FCD}"/>
              </a:ext>
            </a:extLst>
          </p:cNvPr>
          <p:cNvSpPr txBox="1"/>
          <p:nvPr/>
        </p:nvSpPr>
        <p:spPr>
          <a:xfrm>
            <a:off x="2119903" y="4030058"/>
            <a:ext cx="91884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chemeClr val="bg1"/>
                </a:solidFill>
              </a:rPr>
              <a:t>+</a:t>
            </a:r>
            <a:endParaRPr lang="en-US" sz="13800" b="1" dirty="0">
              <a:solidFill>
                <a:schemeClr val="bg1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142BE9C-044D-48A7-A255-564137FF5FBC}"/>
              </a:ext>
            </a:extLst>
          </p:cNvPr>
          <p:cNvSpPr txBox="1"/>
          <p:nvPr/>
        </p:nvSpPr>
        <p:spPr>
          <a:xfrm>
            <a:off x="6087747" y="2931479"/>
            <a:ext cx="531451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r>
              <a:rPr lang="en-US" sz="19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2" name="Picture 91" descr="A black sign with white text&#10;&#10;Description automatically generated">
            <a:extLst>
              <a:ext uri="{FF2B5EF4-FFF2-40B4-BE49-F238E27FC236}">
                <a16:creationId xmlns:a16="http://schemas.microsoft.com/office/drawing/2014/main" id="{1EEFBE59-C33C-41FA-A3D2-D97FC84DDE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2"/>
            <a:ext cx="12192000" cy="685800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A7839F91-FC4B-4C23-B782-F08C99212070}"/>
              </a:ext>
            </a:extLst>
          </p:cNvPr>
          <p:cNvSpPr txBox="1"/>
          <p:nvPr/>
        </p:nvSpPr>
        <p:spPr>
          <a:xfrm>
            <a:off x="4282440" y="3291840"/>
            <a:ext cx="1704979" cy="3237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287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CBADBE4-DE47-4545-B82C-71799CD12D11}"/>
              </a:ext>
            </a:extLst>
          </p:cNvPr>
          <p:cNvSpPr txBox="1"/>
          <p:nvPr/>
        </p:nvSpPr>
        <p:spPr>
          <a:xfrm>
            <a:off x="2765309" y="994568"/>
            <a:ext cx="106631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3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C794F77B-2E60-4729-9756-DF4355BDC5BD}"/>
              </a:ext>
            </a:extLst>
          </p:cNvPr>
          <p:cNvCxnSpPr>
            <a:cxnSpLocks/>
          </p:cNvCxnSpPr>
          <p:nvPr/>
        </p:nvCxnSpPr>
        <p:spPr>
          <a:xfrm flipH="1">
            <a:off x="4702362" y="2778190"/>
            <a:ext cx="884161" cy="1134316"/>
          </a:xfrm>
          <a:prstGeom prst="line">
            <a:avLst/>
          </a:prstGeom>
          <a:ln w="98425">
            <a:solidFill>
              <a:srgbClr val="FF0000"/>
            </a:solidFill>
          </a:ln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98B81F81-CC36-4FB1-8D3F-5427DFB2FA9F}"/>
              </a:ext>
            </a:extLst>
          </p:cNvPr>
          <p:cNvSpPr txBox="1"/>
          <p:nvPr/>
        </p:nvSpPr>
        <p:spPr>
          <a:xfrm>
            <a:off x="441393" y="-102501"/>
            <a:ext cx="4225837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Then</a:t>
            </a:r>
            <a:r>
              <a:rPr lang="en-US" sz="13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..</a:t>
            </a:r>
          </a:p>
        </p:txBody>
      </p:sp>
      <p:pic>
        <p:nvPicPr>
          <p:cNvPr id="98" name="Picture 97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B7312DC8-712C-4F55-80F3-E0AF5A57192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118" y="2592717"/>
            <a:ext cx="2577517" cy="1449853"/>
          </a:xfrm>
          <a:prstGeom prst="rect">
            <a:avLst/>
          </a:prstGeom>
        </p:spPr>
      </p:pic>
      <p:pic>
        <p:nvPicPr>
          <p:cNvPr id="99" name="Picture 98" descr="A close up of a logo&#10;&#10;Description automatically generated">
            <a:extLst>
              <a:ext uri="{FF2B5EF4-FFF2-40B4-BE49-F238E27FC236}">
                <a16:creationId xmlns:a16="http://schemas.microsoft.com/office/drawing/2014/main" id="{31FE4F0B-8A28-4912-A7DB-DB9BD4D77C7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883" y="1724509"/>
            <a:ext cx="1623406" cy="3179955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9B26A784-E38E-4E78-947C-37C4B3BEAD5C}"/>
              </a:ext>
            </a:extLst>
          </p:cNvPr>
          <p:cNvSpPr txBox="1"/>
          <p:nvPr/>
        </p:nvSpPr>
        <p:spPr>
          <a:xfrm>
            <a:off x="8107218" y="2294879"/>
            <a:ext cx="13074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bg1"/>
                </a:solidFill>
              </a:rPr>
              <a:t>+</a:t>
            </a:r>
            <a:endParaRPr lang="en-US" sz="13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7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4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7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0.20378 -0.00648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82" y="-324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-0.08724 -0.00347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2" y="-185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96296E-6 L -0.08737 0.00046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5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22222E-6 L 0.00248 -0.23588 " pathEditMode="relative" rAng="0" ptsTypes="AA">
                                      <p:cBhvr>
                                        <p:cTn id="19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3" grpId="0"/>
      <p:bldP spid="35" grpId="0"/>
      <p:bldP spid="43" grpId="0" animBg="1"/>
      <p:bldP spid="42" grpId="0"/>
      <p:bldP spid="47" grpId="0" animBg="1"/>
      <p:bldP spid="41" grpId="0"/>
      <p:bldP spid="52" grpId="0"/>
      <p:bldP spid="53" grpId="0"/>
      <p:bldP spid="37" grpId="0"/>
      <p:bldP spid="50" grpId="0"/>
      <p:bldP spid="56" grpId="0"/>
      <p:bldP spid="57" grpId="0" animBg="1"/>
      <p:bldP spid="61" grpId="0" animBg="1"/>
      <p:bldP spid="62" grpId="0"/>
      <p:bldP spid="63" grpId="0" animBg="1"/>
      <p:bldP spid="64" grpId="0"/>
      <p:bldP spid="66" grpId="0" animBg="1"/>
      <p:bldP spid="72" grpId="0"/>
      <p:bldP spid="76" grpId="0"/>
      <p:bldP spid="78" grpId="0"/>
      <p:bldP spid="75" grpId="0" animBg="1"/>
      <p:bldP spid="75" grpId="1" animBg="1"/>
      <p:bldP spid="77" grpId="0"/>
      <p:bldP spid="77" grpId="1"/>
      <p:bldP spid="79" grpId="0"/>
      <p:bldP spid="79" grpId="1"/>
      <p:bldP spid="82" grpId="0"/>
      <p:bldP spid="85" grpId="0"/>
      <p:bldP spid="88" grpId="0"/>
      <p:bldP spid="90" grpId="0"/>
      <p:bldP spid="89" grpId="0"/>
      <p:bldP spid="89" grpId="1"/>
      <p:bldP spid="93" grpId="0"/>
      <p:bldP spid="97" grpId="0"/>
      <p:bldP spid="10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6A6BB833-62E2-42D3-A7DE-510957329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948A75-98DD-4400-A57E-49FED8AFF4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61681B-9549-482D-8285-E1F99B1A23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AFF592A4-6268-4103-98CF-95F2B145E3A4}"/>
              </a:ext>
            </a:extLst>
          </p:cNvPr>
          <p:cNvSpPr/>
          <p:nvPr/>
        </p:nvSpPr>
        <p:spPr>
          <a:xfrm>
            <a:off x="640080" y="2926079"/>
            <a:ext cx="10515600" cy="3566161"/>
          </a:xfrm>
          <a:prstGeom prst="frame">
            <a:avLst>
              <a:gd name="adj1" fmla="val 330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E2F6260-28B1-4019-B5A0-F441E9D9DEC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2B61C4C-3A0C-4B3B-8038-3E69948F5E72}"/>
              </a:ext>
            </a:extLst>
          </p:cNvPr>
          <p:cNvSpPr txBox="1"/>
          <p:nvPr/>
        </p:nvSpPr>
        <p:spPr>
          <a:xfrm>
            <a:off x="126833" y="259080"/>
            <a:ext cx="1193833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The Law of Identity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4CCD15-9F15-418F-8343-4C15861119FA}"/>
              </a:ext>
            </a:extLst>
          </p:cNvPr>
          <p:cNvSpPr/>
          <p:nvPr/>
        </p:nvSpPr>
        <p:spPr>
          <a:xfrm>
            <a:off x="483406" y="1943136"/>
            <a:ext cx="18546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If…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F779B3-813D-466E-9C33-5B3EE942A765}"/>
              </a:ext>
            </a:extLst>
          </p:cNvPr>
          <p:cNvSpPr txBox="1"/>
          <p:nvPr/>
        </p:nvSpPr>
        <p:spPr>
          <a:xfrm>
            <a:off x="3582157" y="2669978"/>
            <a:ext cx="1704979" cy="3237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287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8AA014-C530-40C1-A858-FA79F9F668EF}"/>
              </a:ext>
            </a:extLst>
          </p:cNvPr>
          <p:cNvSpPr txBox="1"/>
          <p:nvPr/>
        </p:nvSpPr>
        <p:spPr>
          <a:xfrm>
            <a:off x="2522578" y="2203051"/>
            <a:ext cx="833063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</a:p>
        </p:txBody>
      </p:sp>
      <p:pic>
        <p:nvPicPr>
          <p:cNvPr id="24" name="Picture 23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3CD9C40C-BF56-4747-BA16-EE918BC4D7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580" y="3593016"/>
            <a:ext cx="2577517" cy="144985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AB52CB9C-2E24-4C68-B4DC-662FF5D4E9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966" y="2698972"/>
            <a:ext cx="1623406" cy="317995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5EFC8E0-9A7C-4408-8FDF-F8056396F3BC}"/>
              </a:ext>
            </a:extLst>
          </p:cNvPr>
          <p:cNvSpPr txBox="1"/>
          <p:nvPr/>
        </p:nvSpPr>
        <p:spPr>
          <a:xfrm>
            <a:off x="7272671" y="3180821"/>
            <a:ext cx="13074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bg1"/>
                </a:solidFill>
              </a:rPr>
              <a:t>+</a:t>
            </a:r>
            <a:endParaRPr lang="en-US" sz="13800" b="1" dirty="0">
              <a:solidFill>
                <a:schemeClr val="bg1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C3467E2F-15B4-4AB5-83A6-FB75560489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00D6AD7-02F9-47DE-9503-3D1D72E1740A}"/>
              </a:ext>
            </a:extLst>
          </p:cNvPr>
          <p:cNvSpPr txBox="1"/>
          <p:nvPr/>
        </p:nvSpPr>
        <p:spPr>
          <a:xfrm>
            <a:off x="257778" y="126672"/>
            <a:ext cx="1128020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 u="sng" dirty="0">
                <a:solidFill>
                  <a:schemeClr val="bg1"/>
                </a:solidFill>
              </a:rPr>
              <a:t>Mereological Aggregate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49BB35-01C6-4339-9C93-A655ED358A87}"/>
              </a:ext>
            </a:extLst>
          </p:cNvPr>
          <p:cNvSpPr/>
          <p:nvPr/>
        </p:nvSpPr>
        <p:spPr>
          <a:xfrm>
            <a:off x="258995" y="2070700"/>
            <a:ext cx="116740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A collection of separable parts held together in a certain structure</a:t>
            </a:r>
            <a:endParaRPr lang="en-US" sz="720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68A83ED-5E21-4407-973D-6ADB34632DD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79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80CCE5D-B817-44CF-876E-0B804A6FBB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189" y="1851589"/>
            <a:ext cx="1916619" cy="21840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CEC2EB7-2CF5-4105-9BD7-F24CE8EC99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8583" y="2391162"/>
            <a:ext cx="8354175" cy="43452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BA1CB0E-920D-4C3E-B5C4-194DD73FDE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3135" y="1519824"/>
            <a:ext cx="4036544" cy="356616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929F79C-49C1-4C28-9015-4A3FFB1C7EF4}"/>
              </a:ext>
            </a:extLst>
          </p:cNvPr>
          <p:cNvSpPr txBox="1"/>
          <p:nvPr/>
        </p:nvSpPr>
        <p:spPr>
          <a:xfrm>
            <a:off x="2522578" y="-277642"/>
            <a:ext cx="694908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u="sng" dirty="0">
                <a:solidFill>
                  <a:schemeClr val="bg1"/>
                </a:solidFill>
              </a:rPr>
              <a:t>Aggregates</a:t>
            </a:r>
          </a:p>
        </p:txBody>
      </p:sp>
      <p:pic>
        <p:nvPicPr>
          <p:cNvPr id="46" name="Picture 45" descr="A picture containing toy&#10;&#10;Description automatically generated">
            <a:extLst>
              <a:ext uri="{FF2B5EF4-FFF2-40B4-BE49-F238E27FC236}">
                <a16:creationId xmlns:a16="http://schemas.microsoft.com/office/drawing/2014/main" id="{AD5D6079-BBE7-48A6-9D00-5711406E9A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371" y="887564"/>
            <a:ext cx="3779268" cy="5910962"/>
          </a:xfrm>
          <a:prstGeom prst="rect">
            <a:avLst/>
          </a:prstGeom>
        </p:spPr>
      </p:pic>
      <p:pic>
        <p:nvPicPr>
          <p:cNvPr id="44" name="Picture 43" descr="A picture containing toy&#10;&#10;Description automatically generated">
            <a:extLst>
              <a:ext uri="{FF2B5EF4-FFF2-40B4-BE49-F238E27FC236}">
                <a16:creationId xmlns:a16="http://schemas.microsoft.com/office/drawing/2014/main" id="{D678FEC9-BC23-4294-8C51-0D8795E2F2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371" y="887564"/>
            <a:ext cx="3779267" cy="5910962"/>
          </a:xfrm>
          <a:prstGeom prst="rect">
            <a:avLst/>
          </a:prstGeom>
        </p:spPr>
      </p:pic>
      <p:pic>
        <p:nvPicPr>
          <p:cNvPr id="48" name="Picture 47" descr="A picture containing transport&#10;&#10;Description automatically generated">
            <a:extLst>
              <a:ext uri="{FF2B5EF4-FFF2-40B4-BE49-F238E27FC236}">
                <a16:creationId xmlns:a16="http://schemas.microsoft.com/office/drawing/2014/main" id="{B1FF47A4-18C7-4909-B64C-9AFF459F24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044" y="1197388"/>
            <a:ext cx="2872753" cy="449312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D4C920A-3186-4AA1-821A-ED2002D1F7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8362" y="1734315"/>
            <a:ext cx="8595360" cy="4470695"/>
          </a:xfrm>
          <a:prstGeom prst="rect">
            <a:avLst/>
          </a:prstGeom>
        </p:spPr>
      </p:pic>
      <p:pic>
        <p:nvPicPr>
          <p:cNvPr id="53" name="Picture 52" descr="A picture containing transport&#10;&#10;Description automatically generated">
            <a:extLst>
              <a:ext uri="{FF2B5EF4-FFF2-40B4-BE49-F238E27FC236}">
                <a16:creationId xmlns:a16="http://schemas.microsoft.com/office/drawing/2014/main" id="{EB20F4FE-829D-49A0-BEC8-44E80755DD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371" y="-1716847"/>
            <a:ext cx="2514600" cy="7929416"/>
          </a:xfrm>
          <a:prstGeom prst="rect">
            <a:avLst/>
          </a:prstGeom>
        </p:spPr>
      </p:pic>
      <p:pic>
        <p:nvPicPr>
          <p:cNvPr id="54" name="Picture 53" descr="A picture containing transport&#10;&#10;Description automatically generated">
            <a:extLst>
              <a:ext uri="{FF2B5EF4-FFF2-40B4-BE49-F238E27FC236}">
                <a16:creationId xmlns:a16="http://schemas.microsoft.com/office/drawing/2014/main" id="{E019DE23-C888-46ED-9DF8-FB1CD27497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279" y="-1274972"/>
            <a:ext cx="1709377" cy="6887908"/>
          </a:xfrm>
          <a:prstGeom prst="rect">
            <a:avLst/>
          </a:prstGeom>
        </p:spPr>
      </p:pic>
      <p:pic>
        <p:nvPicPr>
          <p:cNvPr id="77" name="Picture 76" descr="A picture containing orange&#10;&#10;Description automatically generated">
            <a:extLst>
              <a:ext uri="{FF2B5EF4-FFF2-40B4-BE49-F238E27FC236}">
                <a16:creationId xmlns:a16="http://schemas.microsoft.com/office/drawing/2014/main" id="{5EC651B8-2B6D-4C15-8059-8E989C56CE9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7" name="return" descr="A picture containing orange&#10;&#10;Description automatically generated">
            <a:extLst>
              <a:ext uri="{FF2B5EF4-FFF2-40B4-BE49-F238E27FC236}">
                <a16:creationId xmlns:a16="http://schemas.microsoft.com/office/drawing/2014/main" id="{126A04DC-4F07-4AC9-87C7-45C629FE280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1" name="Picture 80" descr="A picture containing orange&#10;&#10;Description automatically generated">
            <a:extLst>
              <a:ext uri="{FF2B5EF4-FFF2-40B4-BE49-F238E27FC236}">
                <a16:creationId xmlns:a16="http://schemas.microsoft.com/office/drawing/2014/main" id="{D7B840DC-15CE-4021-B283-05191DF290F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9" name="return" descr="A picture containing orange&#10;&#10;Description automatically generated">
            <a:extLst>
              <a:ext uri="{FF2B5EF4-FFF2-40B4-BE49-F238E27FC236}">
                <a16:creationId xmlns:a16="http://schemas.microsoft.com/office/drawing/2014/main" id="{B09CE6FD-9DF8-43D7-B245-7DB0A1EAA5B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7" name="Picture 86" descr="A picture containing orange&#10;&#10;Description automatically generated">
            <a:extLst>
              <a:ext uri="{FF2B5EF4-FFF2-40B4-BE49-F238E27FC236}">
                <a16:creationId xmlns:a16="http://schemas.microsoft.com/office/drawing/2014/main" id="{2F64AEFA-68FC-422A-901A-CE0057F62CD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0" name="return" descr="A picture containing orange&#10;&#10;Description automatically generated">
            <a:extLst>
              <a:ext uri="{FF2B5EF4-FFF2-40B4-BE49-F238E27FC236}">
                <a16:creationId xmlns:a16="http://schemas.microsoft.com/office/drawing/2014/main" id="{D3B1801F-D9C0-45F1-9479-0C9552CD4EC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1" name="Picture 90" descr="A picture containing orange&#10;&#10;Description automatically generated">
            <a:extLst>
              <a:ext uri="{FF2B5EF4-FFF2-40B4-BE49-F238E27FC236}">
                <a16:creationId xmlns:a16="http://schemas.microsoft.com/office/drawing/2014/main" id="{F9BA6AC2-0FF5-4BA2-AFAF-63FB06FF71A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1" name="return" descr="A picture containing orange&#10;&#10;Description automatically generated">
            <a:extLst>
              <a:ext uri="{FF2B5EF4-FFF2-40B4-BE49-F238E27FC236}">
                <a16:creationId xmlns:a16="http://schemas.microsoft.com/office/drawing/2014/main" id="{8B37D0B6-A802-4EFF-A322-37B8E88C20F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37592021-AC3F-439F-86F5-B8263732054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" name="return" descr="A picture containing orange&#10;&#10;Description automatically generated">
            <a:extLst>
              <a:ext uri="{FF2B5EF4-FFF2-40B4-BE49-F238E27FC236}">
                <a16:creationId xmlns:a16="http://schemas.microsoft.com/office/drawing/2014/main" id="{E5125555-5B10-440D-A6C2-807F732F813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3" name="Picture 112" descr="A picture containing orange&#10;&#10;Description automatically generated">
            <a:extLst>
              <a:ext uri="{FF2B5EF4-FFF2-40B4-BE49-F238E27FC236}">
                <a16:creationId xmlns:a16="http://schemas.microsoft.com/office/drawing/2014/main" id="{B849D2CA-7B1F-4EFB-9A3C-176898BCA63E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0" name="return" descr="A picture containing orange&#10;&#10;Description automatically generated">
            <a:extLst>
              <a:ext uri="{FF2B5EF4-FFF2-40B4-BE49-F238E27FC236}">
                <a16:creationId xmlns:a16="http://schemas.microsoft.com/office/drawing/2014/main" id="{D0BF8AAE-C4B4-4CF7-ADD9-4DEE194D6C05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t="2004" r="-1250" b="-2004"/>
          <a:stretch/>
        </p:blipFill>
        <p:spPr>
          <a:xfrm>
            <a:off x="152400" y="129540"/>
            <a:ext cx="12192000" cy="6858000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76BB9CEB-6932-4663-8F9A-C0F0C4DE35A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1" name="return" descr="A picture containing orange&#10;&#10;Description automatically generated">
            <a:extLst>
              <a:ext uri="{FF2B5EF4-FFF2-40B4-BE49-F238E27FC236}">
                <a16:creationId xmlns:a16="http://schemas.microsoft.com/office/drawing/2014/main" id="{B55E45B6-8AF2-4F36-BD36-B9B6479D8AA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98031AA0-C116-4E1B-8EB2-6F80ABC47D4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815595" y="-1754425"/>
            <a:ext cx="10145240" cy="7994026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0C5B9472-71B6-415C-BBBA-8ACE65B9160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993" y="3091743"/>
            <a:ext cx="2656010" cy="265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0.06381 -0.11527 " pathEditMode="relative" rAng="0" ptsTypes="AA">
                                      <p:cBhvr>
                                        <p:cTn id="110" dur="19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" y="-5764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9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0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000"/>
                            </p:stCondLst>
                            <p:childTnLst>
                              <p:par>
                                <p:cTn id="16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500"/>
                            </p:stCondLst>
                            <p:childTnLst>
                              <p:par>
                                <p:cTn id="16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0"/>
                            </p:stCondLst>
                            <p:childTnLst>
                              <p:par>
                                <p:cTn id="17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500"/>
                            </p:stCondLst>
                            <p:childTnLst>
                              <p:par>
                                <p:cTn id="17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6000"/>
                            </p:stCondLst>
                            <p:childTnLst>
                              <p:par>
                                <p:cTn id="17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6500"/>
                            </p:stCondLst>
                            <p:childTnLst>
                              <p:par>
                                <p:cTn id="17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7000"/>
                            </p:stCondLst>
                            <p:childTnLst>
                              <p:par>
                                <p:cTn id="1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7500"/>
                            </p:stCondLst>
                            <p:childTnLst>
                              <p:par>
                                <p:cTn id="186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85185E-6 C 2.70833E-6 0.0331 0.02695 0.05996 0.06002 0.05996 C 0.09896 0.05996 0.11302 0.03009 0.11901 0.01204 L 0.125 -0.01204 C 0.13099 -0.03009 0.14596 -0.05995 0.18997 -0.05995 C 0.21797 -0.05995 0.25 -0.0331 0.25 -1.85185E-6 C 0.25 0.0331 0.21797 0.05996 0.18997 0.05996 C 0.14596 0.05996 0.13099 0.03009 0.125 0.01204 L 0.11901 -0.01204 C 0.11302 -0.03009 0.09896 -0.05995 0.06002 -0.05995 C 0.02695 -0.05995 2.70833E-6 -0.0331 2.70833E-6 -1.85185E-6 Z " pathEditMode="relative" rAng="0" ptsTypes="AAAAAAAAAAA">
                                      <p:cBhvr>
                                        <p:cTn id="187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9500"/>
                            </p:stCondLst>
                            <p:childTnLst>
                              <p:par>
                                <p:cTn id="1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9500"/>
                            </p:stCondLst>
                            <p:childTnLst>
                              <p:par>
                                <p:cTn id="1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30" grpId="0"/>
      <p:bldP spid="4" grpId="0"/>
      <p:bldP spid="22" grpId="0"/>
      <p:bldP spid="23" grpId="0"/>
      <p:bldP spid="28" grpId="0"/>
      <p:bldP spid="33" grpId="0"/>
      <p:bldP spid="33" grpId="1"/>
      <p:bldP spid="31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CD0F64-B0CB-4AD4-8807-CF34A33BF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404A23-1AEC-41E2-9206-72422A5F2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10" y="951723"/>
            <a:ext cx="11308290" cy="40992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B5FA06-F3DB-47FA-A550-1E02AE6657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54BF5D-55B3-637C-4AF5-541D91291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0986" y="2744543"/>
            <a:ext cx="5164070" cy="41665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4C9854-2247-46CA-BABD-A989BB465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119" y="1674"/>
            <a:ext cx="5855410" cy="685632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71FB612-534C-4414-890C-BD0FB34A07B5}"/>
              </a:ext>
            </a:extLst>
          </p:cNvPr>
          <p:cNvSpPr txBox="1"/>
          <p:nvPr/>
        </p:nvSpPr>
        <p:spPr>
          <a:xfrm>
            <a:off x="2880139" y="1215187"/>
            <a:ext cx="1627369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0" b="1" dirty="0"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?</a:t>
            </a:r>
          </a:p>
        </p:txBody>
      </p:sp>
      <p:pic>
        <p:nvPicPr>
          <p:cNvPr id="26" name="Picture 25" descr="A person standing in front of a television&#10;&#10;Description generated with high confidence">
            <a:extLst>
              <a:ext uri="{FF2B5EF4-FFF2-40B4-BE49-F238E27FC236}">
                <a16:creationId xmlns:a16="http://schemas.microsoft.com/office/drawing/2014/main" id="{14865016-4B61-405B-B80E-DCBAD2CB75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445" y="1915825"/>
            <a:ext cx="5855410" cy="329366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9AA64BB-D7D5-4ED4-8173-2C4F2D95DF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791" y="1915825"/>
            <a:ext cx="5855411" cy="354131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30FED4D-E418-409F-B084-0C2DBE23F0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873" y="0"/>
            <a:ext cx="5855410" cy="6858001"/>
          </a:xfrm>
          <a:prstGeom prst="rect">
            <a:avLst/>
          </a:prstGeom>
        </p:spPr>
      </p:pic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D698CB47-F982-4D47-BC0D-2C4B6F46B3B7}"/>
              </a:ext>
            </a:extLst>
          </p:cNvPr>
          <p:cNvSpPr/>
          <p:nvPr/>
        </p:nvSpPr>
        <p:spPr>
          <a:xfrm rot="1254601" flipH="1">
            <a:off x="4574003" y="1250449"/>
            <a:ext cx="3574439" cy="1447683"/>
          </a:xfrm>
          <a:prstGeom prst="curvedDownArrow">
            <a:avLst>
              <a:gd name="adj1" fmla="val 21759"/>
              <a:gd name="adj2" fmla="val 51495"/>
              <a:gd name="adj3" fmla="val 6585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A65673-B80E-4E85-ACF2-FDD638C2A0FD}"/>
              </a:ext>
            </a:extLst>
          </p:cNvPr>
          <p:cNvSpPr txBox="1"/>
          <p:nvPr/>
        </p:nvSpPr>
        <p:spPr>
          <a:xfrm>
            <a:off x="2318315" y="0"/>
            <a:ext cx="2589170" cy="77867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?</a:t>
            </a:r>
          </a:p>
        </p:txBody>
      </p:sp>
      <p:sp>
        <p:nvSpPr>
          <p:cNvPr id="32" name="&quot;Not Allowed&quot; Symbol 31">
            <a:extLst>
              <a:ext uri="{FF2B5EF4-FFF2-40B4-BE49-F238E27FC236}">
                <a16:creationId xmlns:a16="http://schemas.microsoft.com/office/drawing/2014/main" id="{7C6FDDA9-BC46-4754-AA2B-0EDD9344ED89}"/>
              </a:ext>
            </a:extLst>
          </p:cNvPr>
          <p:cNvSpPr/>
          <p:nvPr/>
        </p:nvSpPr>
        <p:spPr>
          <a:xfrm>
            <a:off x="630231" y="365755"/>
            <a:ext cx="6197555" cy="5539154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ircle: Hollow 13">
            <a:extLst>
              <a:ext uri="{FF2B5EF4-FFF2-40B4-BE49-F238E27FC236}">
                <a16:creationId xmlns:a16="http://schemas.microsoft.com/office/drawing/2014/main" id="{EB05B433-07C1-4F55-A0AF-98B554B95587}"/>
              </a:ext>
            </a:extLst>
          </p:cNvPr>
          <p:cNvSpPr/>
          <p:nvPr/>
        </p:nvSpPr>
        <p:spPr>
          <a:xfrm>
            <a:off x="5822413" y="2664640"/>
            <a:ext cx="3077306" cy="2768740"/>
          </a:xfrm>
          <a:prstGeom prst="donut">
            <a:avLst>
              <a:gd name="adj" fmla="val 771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71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" grpId="0" animBg="1"/>
      <p:bldP spid="31" grpId="0"/>
      <p:bldP spid="31" grpId="1"/>
      <p:bldP spid="32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0C0EF5B3-5E8A-41A6-A125-A7D718E54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picture containing orange&#10;&#10;Description automatically generated">
            <a:extLst>
              <a:ext uri="{FF2B5EF4-FFF2-40B4-BE49-F238E27FC236}">
                <a16:creationId xmlns:a16="http://schemas.microsoft.com/office/drawing/2014/main" id="{78F535EE-44F7-4BC5-87C2-3B582BDA2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0159" y="1401603"/>
            <a:ext cx="7208520" cy="4054793"/>
          </a:xfrm>
          <a:prstGeom prst="rect">
            <a:avLst/>
          </a:prstGeom>
        </p:spPr>
      </p:pic>
      <p:pic>
        <p:nvPicPr>
          <p:cNvPr id="9" name="Picture 8" descr="A picture containing orange&#10;&#10;Description automatically generated">
            <a:extLst>
              <a:ext uri="{FF2B5EF4-FFF2-40B4-BE49-F238E27FC236}">
                <a16:creationId xmlns:a16="http://schemas.microsoft.com/office/drawing/2014/main" id="{DC600141-F04D-4AEE-ABCD-EE09D143D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523" y="1107415"/>
            <a:ext cx="7731519" cy="43489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5C83D0-B648-4A0F-873B-05C2AC5A27FD}"/>
              </a:ext>
            </a:extLst>
          </p:cNvPr>
          <p:cNvSpPr txBox="1"/>
          <p:nvPr/>
        </p:nvSpPr>
        <p:spPr>
          <a:xfrm>
            <a:off x="5202523" y="1686132"/>
            <a:ext cx="106631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8B025349-2F5D-4875-98E2-BCE23B6CD7F9}"/>
              </a:ext>
            </a:extLst>
          </p:cNvPr>
          <p:cNvSpPr/>
          <p:nvPr/>
        </p:nvSpPr>
        <p:spPr>
          <a:xfrm>
            <a:off x="1722121" y="0"/>
            <a:ext cx="8233290" cy="1798320"/>
          </a:xfrm>
          <a:prstGeom prst="donut">
            <a:avLst>
              <a:gd name="adj" fmla="val 556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7CB9BA-1EB0-49DD-8993-DCBBD97FF3CB}"/>
              </a:ext>
            </a:extLst>
          </p:cNvPr>
          <p:cNvSpPr txBox="1"/>
          <p:nvPr/>
        </p:nvSpPr>
        <p:spPr>
          <a:xfrm>
            <a:off x="906705" y="2423160"/>
            <a:ext cx="1037859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chemeClr val="bg1"/>
                </a:solidFill>
              </a:rPr>
              <a:t>Identity through change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A663F46-4DED-46DD-9DF9-C1EDB182BB1D}"/>
              </a:ext>
            </a:extLst>
          </p:cNvPr>
          <p:cNvCxnSpPr>
            <a:cxnSpLocks/>
          </p:cNvCxnSpPr>
          <p:nvPr/>
        </p:nvCxnSpPr>
        <p:spPr>
          <a:xfrm>
            <a:off x="685800" y="3429000"/>
            <a:ext cx="5410200" cy="0"/>
          </a:xfrm>
          <a:prstGeom prst="line">
            <a:avLst/>
          </a:prstGeom>
          <a:ln w="79375">
            <a:solidFill>
              <a:srgbClr val="FF0000">
                <a:alpha val="97000"/>
              </a:srgbClr>
            </a:solidFill>
          </a:ln>
          <a:effectLst>
            <a:glow rad="1651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1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ACEE4C-1B30-495C-9B44-C52FCCEBC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D6AD11-8A1D-433C-832A-1D1A388A1F9C}"/>
              </a:ext>
            </a:extLst>
          </p:cNvPr>
          <p:cNvSpPr txBox="1"/>
          <p:nvPr/>
        </p:nvSpPr>
        <p:spPr>
          <a:xfrm>
            <a:off x="4138434" y="-192956"/>
            <a:ext cx="35925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Argument: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0DB98-1456-488B-A0C8-971800F3E023}"/>
              </a:ext>
            </a:extLst>
          </p:cNvPr>
          <p:cNvSpPr txBox="1"/>
          <p:nvPr/>
        </p:nvSpPr>
        <p:spPr>
          <a:xfrm>
            <a:off x="1680368" y="629750"/>
            <a:ext cx="906530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Identity Through Change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16BBA3-20CB-4EF4-B4FC-CD2111315043}"/>
              </a:ext>
            </a:extLst>
          </p:cNvPr>
          <p:cNvSpPr txBox="1"/>
          <p:nvPr/>
        </p:nvSpPr>
        <p:spPr>
          <a:xfrm>
            <a:off x="444986" y="1756766"/>
            <a:ext cx="107682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 I am either a purely physical object (aggregate) </a:t>
            </a:r>
          </a:p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 an immaterial  soul.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4F65B2-CC87-42DB-A1EC-5C06E4784C8C}"/>
              </a:ext>
            </a:extLst>
          </p:cNvPr>
          <p:cNvSpPr txBox="1"/>
          <p:nvPr/>
        </p:nvSpPr>
        <p:spPr>
          <a:xfrm>
            <a:off x="444986" y="3035292"/>
            <a:ext cx="929722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 If I am a purely physical object, then I do</a:t>
            </a:r>
          </a:p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not retain identity through change.</a:t>
            </a:r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B2F916B0-96A5-4393-866C-87863C4324C1}"/>
              </a:ext>
            </a:extLst>
          </p:cNvPr>
          <p:cNvSpPr/>
          <p:nvPr/>
        </p:nvSpPr>
        <p:spPr>
          <a:xfrm>
            <a:off x="3795516" y="1737746"/>
            <a:ext cx="3349868" cy="766892"/>
          </a:xfrm>
          <a:prstGeom prst="donut">
            <a:avLst>
              <a:gd name="adj" fmla="val 556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ircle: Hollow 12">
            <a:extLst>
              <a:ext uri="{FF2B5EF4-FFF2-40B4-BE49-F238E27FC236}">
                <a16:creationId xmlns:a16="http://schemas.microsoft.com/office/drawing/2014/main" id="{4A372196-1354-49C6-A168-5C7B79469B0A}"/>
              </a:ext>
            </a:extLst>
          </p:cNvPr>
          <p:cNvSpPr/>
          <p:nvPr/>
        </p:nvSpPr>
        <p:spPr>
          <a:xfrm>
            <a:off x="4517511" y="2367496"/>
            <a:ext cx="3834163" cy="766892"/>
          </a:xfrm>
          <a:prstGeom prst="donut">
            <a:avLst>
              <a:gd name="adj" fmla="val 556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Circle: Hollow 13">
            <a:extLst>
              <a:ext uri="{FF2B5EF4-FFF2-40B4-BE49-F238E27FC236}">
                <a16:creationId xmlns:a16="http://schemas.microsoft.com/office/drawing/2014/main" id="{DDC87812-E244-4A1C-8C2E-30A3A3AF1240}"/>
              </a:ext>
            </a:extLst>
          </p:cNvPr>
          <p:cNvSpPr/>
          <p:nvPr/>
        </p:nvSpPr>
        <p:spPr>
          <a:xfrm>
            <a:off x="3528677" y="3673451"/>
            <a:ext cx="5380192" cy="766892"/>
          </a:xfrm>
          <a:prstGeom prst="donut">
            <a:avLst>
              <a:gd name="adj" fmla="val 556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E86ADA-D897-4499-BA06-DC3729D2B97B}"/>
              </a:ext>
            </a:extLst>
          </p:cNvPr>
          <p:cNvSpPr txBox="1"/>
          <p:nvPr/>
        </p:nvSpPr>
        <p:spPr>
          <a:xfrm>
            <a:off x="8908869" y="3395177"/>
            <a:ext cx="5617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5B2D4DF-A8A1-4EDA-92A5-AA03E3339EF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ADAD4D8-9CA4-47D1-B0CC-4500B4EE5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33" y="1991538"/>
            <a:ext cx="5343893" cy="48158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65FF607-9A10-4722-8680-142DD9B3FB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71" y="0"/>
            <a:ext cx="4996764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F021E07-410E-400E-910A-EDBB5332F3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6954" y="682142"/>
            <a:ext cx="7485728" cy="629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8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12" grpId="0" animBg="1"/>
      <p:bldP spid="13" grpId="0" animBg="1"/>
      <p:bldP spid="14" grpId="0" animBg="1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ACEE4C-1B30-495C-9B44-C52FCCEBC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D6AD11-8A1D-433C-832A-1D1A388A1F9C}"/>
              </a:ext>
            </a:extLst>
          </p:cNvPr>
          <p:cNvSpPr txBox="1"/>
          <p:nvPr/>
        </p:nvSpPr>
        <p:spPr>
          <a:xfrm>
            <a:off x="4138434" y="-192956"/>
            <a:ext cx="35925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Argument: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0DB98-1456-488B-A0C8-971800F3E023}"/>
              </a:ext>
            </a:extLst>
          </p:cNvPr>
          <p:cNvSpPr txBox="1"/>
          <p:nvPr/>
        </p:nvSpPr>
        <p:spPr>
          <a:xfrm>
            <a:off x="1680368" y="629750"/>
            <a:ext cx="906530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Identity Through Change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C2F125-9205-404F-BD49-B336C37B7D14}"/>
              </a:ext>
            </a:extLst>
          </p:cNvPr>
          <p:cNvSpPr txBox="1"/>
          <p:nvPr/>
        </p:nvSpPr>
        <p:spPr>
          <a:xfrm>
            <a:off x="444986" y="1756766"/>
            <a:ext cx="107682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 I am either a purely physical object (aggregate) </a:t>
            </a:r>
          </a:p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 an immaterial  soul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503C24-9A13-4126-BB50-A9A5C84B2E6A}"/>
              </a:ext>
            </a:extLst>
          </p:cNvPr>
          <p:cNvSpPr txBox="1"/>
          <p:nvPr/>
        </p:nvSpPr>
        <p:spPr>
          <a:xfrm>
            <a:off x="444986" y="3035292"/>
            <a:ext cx="929722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 If I am a purely physical object, then I do</a:t>
            </a:r>
          </a:p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not retain identity through change.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F95D7C-6EA7-40CA-8D47-0EFC354E29F5}"/>
              </a:ext>
            </a:extLst>
          </p:cNvPr>
          <p:cNvSpPr txBox="1"/>
          <p:nvPr/>
        </p:nvSpPr>
        <p:spPr>
          <a:xfrm>
            <a:off x="444986" y="4358731"/>
            <a:ext cx="90165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 I </a:t>
            </a:r>
            <a:r>
              <a:rPr lang="en-US" sz="4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</a:t>
            </a: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maintain identity through change!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611A56-9E4F-4E69-A12B-D2F629FEE764}"/>
              </a:ext>
            </a:extLst>
          </p:cNvPr>
          <p:cNvSpPr txBox="1"/>
          <p:nvPr/>
        </p:nvSpPr>
        <p:spPr>
          <a:xfrm>
            <a:off x="444986" y="5669505"/>
            <a:ext cx="63478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5. Therefore, I am a soul</a:t>
            </a:r>
          </a:p>
        </p:txBody>
      </p:sp>
      <p:sp>
        <p:nvSpPr>
          <p:cNvPr id="31" name="Circle: Hollow 30">
            <a:extLst>
              <a:ext uri="{FF2B5EF4-FFF2-40B4-BE49-F238E27FC236}">
                <a16:creationId xmlns:a16="http://schemas.microsoft.com/office/drawing/2014/main" id="{AB5117A6-86C4-4D60-99C4-8656EA57588F}"/>
              </a:ext>
            </a:extLst>
          </p:cNvPr>
          <p:cNvSpPr/>
          <p:nvPr/>
        </p:nvSpPr>
        <p:spPr>
          <a:xfrm>
            <a:off x="3618900" y="5637257"/>
            <a:ext cx="3326749" cy="949817"/>
          </a:xfrm>
          <a:prstGeom prst="donut">
            <a:avLst>
              <a:gd name="adj" fmla="val 988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9EA75E-814B-41F0-82AF-97D4154FF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536" y="4397920"/>
            <a:ext cx="2995895" cy="251828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BE31D8F-BD90-4DA7-A9EE-4201AD9FF452}"/>
              </a:ext>
            </a:extLst>
          </p:cNvPr>
          <p:cNvSpPr txBox="1"/>
          <p:nvPr/>
        </p:nvSpPr>
        <p:spPr>
          <a:xfrm>
            <a:off x="444986" y="5066617"/>
            <a:ext cx="100419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4. Therefore, I am </a:t>
            </a:r>
            <a:r>
              <a:rPr lang="en-US" sz="4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not</a:t>
            </a: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a purely physical object.</a:t>
            </a:r>
          </a:p>
        </p:txBody>
      </p:sp>
    </p:spTree>
    <p:extLst>
      <p:ext uri="{BB962C8B-B14F-4D97-AF65-F5344CB8AC3E}">
        <p14:creationId xmlns:p14="http://schemas.microsoft.com/office/powerpoint/2010/main" val="122672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1" grpId="0" animBg="1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9B26DF-1631-453F-9F8A-A7F2A317E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B8075E-CE52-4A75-9E22-584FF7F21E44}"/>
              </a:ext>
            </a:extLst>
          </p:cNvPr>
          <p:cNvSpPr txBox="1"/>
          <p:nvPr/>
        </p:nvSpPr>
        <p:spPr>
          <a:xfrm>
            <a:off x="4138434" y="-192956"/>
            <a:ext cx="35925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Argument: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BCB8CA-1E41-4ED7-9ECC-2781120C7D9A}"/>
              </a:ext>
            </a:extLst>
          </p:cNvPr>
          <p:cNvSpPr txBox="1"/>
          <p:nvPr/>
        </p:nvSpPr>
        <p:spPr>
          <a:xfrm>
            <a:off x="1206648" y="564436"/>
            <a:ext cx="977870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Indivisibility of Personhood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305616-E41F-4EFA-BA9C-F49E4F149F45}"/>
              </a:ext>
            </a:extLst>
          </p:cNvPr>
          <p:cNvSpPr txBox="1"/>
          <p:nvPr/>
        </p:nvSpPr>
        <p:spPr>
          <a:xfrm>
            <a:off x="444986" y="1756766"/>
            <a:ext cx="107682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 I am either a purely physical object (aggregate) </a:t>
            </a:r>
          </a:p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 an immaterial soul.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3A615B-427B-4E30-9A9D-174772A39513}"/>
              </a:ext>
            </a:extLst>
          </p:cNvPr>
          <p:cNvSpPr txBox="1"/>
          <p:nvPr/>
        </p:nvSpPr>
        <p:spPr>
          <a:xfrm>
            <a:off x="531581" y="2926944"/>
            <a:ext cx="1075198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 Purely physical objects can be divided and exist</a:t>
            </a:r>
          </a:p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in various percentages or degrees.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CFB07A-99BA-4941-A929-E87E2124E32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icture containing bottle, indoor&#10;&#10;Description automatically generated">
            <a:extLst>
              <a:ext uri="{FF2B5EF4-FFF2-40B4-BE49-F238E27FC236}">
                <a16:creationId xmlns:a16="http://schemas.microsoft.com/office/drawing/2014/main" id="{13741E55-2DF8-4014-B79B-3984E12C58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8548">
            <a:off x="876171" y="3706122"/>
            <a:ext cx="2617368" cy="2617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456301C-8659-4AD5-8E85-A930554C4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33142">
            <a:off x="7667086" y="3846115"/>
            <a:ext cx="4184579" cy="24410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B0E00DF-284F-4E67-B585-5832B656C1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8332" flipH="1">
            <a:off x="5907571" y="3455985"/>
            <a:ext cx="1661522" cy="28432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9D2C642-D966-49E1-9B02-EFDB47463B50}"/>
              </a:ext>
            </a:extLst>
          </p:cNvPr>
          <p:cNvSpPr txBox="1"/>
          <p:nvPr/>
        </p:nvSpPr>
        <p:spPr>
          <a:xfrm>
            <a:off x="550366" y="114196"/>
            <a:ext cx="416005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u="sng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Degreed </a:t>
            </a:r>
          </a:p>
          <a:p>
            <a:pPr algn="ctr"/>
            <a:r>
              <a:rPr lang="en-US" sz="7200" b="1" u="sng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Properties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224523-3CC6-43E8-8F64-462421BFA304}"/>
              </a:ext>
            </a:extLst>
          </p:cNvPr>
          <p:cNvSpPr txBox="1"/>
          <p:nvPr/>
        </p:nvSpPr>
        <p:spPr>
          <a:xfrm>
            <a:off x="4400084" y="-142433"/>
            <a:ext cx="67358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:</a:t>
            </a:r>
            <a:endParaRPr lang="en-US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067D717-9724-4B35-841D-9C9255929C91}"/>
              </a:ext>
            </a:extLst>
          </p:cNvPr>
          <p:cNvSpPr/>
          <p:nvPr/>
        </p:nvSpPr>
        <p:spPr>
          <a:xfrm>
            <a:off x="5158392" y="252199"/>
            <a:ext cx="6997749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-Be divided</a:t>
            </a:r>
          </a:p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-Exist and vary in </a:t>
            </a: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percentages or degrees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B635FC-896D-4E70-B669-B2A94D9F95E0}"/>
              </a:ext>
            </a:extLst>
          </p:cNvPr>
          <p:cNvSpPr txBox="1"/>
          <p:nvPr/>
        </p:nvSpPr>
        <p:spPr>
          <a:xfrm>
            <a:off x="585835" y="2677589"/>
            <a:ext cx="26532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Soft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33D4AB-CD7A-4E9F-9782-74A860400ABC}"/>
              </a:ext>
            </a:extLst>
          </p:cNvPr>
          <p:cNvSpPr txBox="1"/>
          <p:nvPr/>
        </p:nvSpPr>
        <p:spPr>
          <a:xfrm>
            <a:off x="2423104" y="2642420"/>
            <a:ext cx="148470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-</a:t>
            </a:r>
            <a:r>
              <a:rPr lang="en-US" sz="8800" dirty="0" err="1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er</a:t>
            </a:r>
            <a:endParaRPr lang="en-US" sz="8800" dirty="0">
              <a:ln w="12700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E6944B-FF73-4ECA-944D-0032D327108B}"/>
              </a:ext>
            </a:extLst>
          </p:cNvPr>
          <p:cNvSpPr txBox="1"/>
          <p:nvPr/>
        </p:nvSpPr>
        <p:spPr>
          <a:xfrm>
            <a:off x="379665" y="3811632"/>
            <a:ext cx="239899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Hard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6E9540-6E47-4379-AE66-9FF93E321E85}"/>
              </a:ext>
            </a:extLst>
          </p:cNvPr>
          <p:cNvSpPr txBox="1"/>
          <p:nvPr/>
        </p:nvSpPr>
        <p:spPr>
          <a:xfrm>
            <a:off x="6840630" y="2724882"/>
            <a:ext cx="244009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Loud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8C4898-4EB8-48BC-842A-C455E25944E2}"/>
              </a:ext>
            </a:extLst>
          </p:cNvPr>
          <p:cNvSpPr txBox="1"/>
          <p:nvPr/>
        </p:nvSpPr>
        <p:spPr>
          <a:xfrm>
            <a:off x="6826970" y="3923598"/>
            <a:ext cx="273055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Quiet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B4AD85F-AC07-4B2A-9B1B-E51D5A0B7D97}"/>
              </a:ext>
            </a:extLst>
          </p:cNvPr>
          <p:cNvSpPr txBox="1"/>
          <p:nvPr/>
        </p:nvSpPr>
        <p:spPr>
          <a:xfrm>
            <a:off x="2588761" y="3724209"/>
            <a:ext cx="148470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-</a:t>
            </a:r>
            <a:r>
              <a:rPr lang="en-US" sz="8800" dirty="0" err="1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er</a:t>
            </a:r>
            <a:endParaRPr lang="en-US" sz="8800" dirty="0">
              <a:ln w="12700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58591F-786B-43C8-A260-067411154C00}"/>
              </a:ext>
            </a:extLst>
          </p:cNvPr>
          <p:cNvSpPr txBox="1"/>
          <p:nvPr/>
        </p:nvSpPr>
        <p:spPr>
          <a:xfrm>
            <a:off x="9083702" y="2662821"/>
            <a:ext cx="148470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-</a:t>
            </a:r>
            <a:r>
              <a:rPr lang="en-US" sz="8800" dirty="0" err="1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er</a:t>
            </a:r>
            <a:endParaRPr lang="en-US" sz="8800" dirty="0">
              <a:ln w="12700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8DAF051-4398-4CA0-B249-3B14287115E4}"/>
              </a:ext>
            </a:extLst>
          </p:cNvPr>
          <p:cNvSpPr txBox="1"/>
          <p:nvPr/>
        </p:nvSpPr>
        <p:spPr>
          <a:xfrm>
            <a:off x="9361116" y="3859179"/>
            <a:ext cx="148470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-</a:t>
            </a:r>
            <a:r>
              <a:rPr lang="en-US" sz="8800" dirty="0" err="1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er</a:t>
            </a:r>
            <a:endParaRPr lang="en-US" sz="8800" dirty="0">
              <a:ln w="12700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</p:txBody>
      </p:sp>
      <p:pic>
        <p:nvPicPr>
          <p:cNvPr id="34" name="Picture 33" descr="A close up of a sign&#10;&#10;Description automatically generated">
            <a:extLst>
              <a:ext uri="{FF2B5EF4-FFF2-40B4-BE49-F238E27FC236}">
                <a16:creationId xmlns:a16="http://schemas.microsoft.com/office/drawing/2014/main" id="{48A34A6C-656F-48F9-88AE-619768295D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573D9248-28D1-450E-8B01-8D0B855450AD}"/>
              </a:ext>
            </a:extLst>
          </p:cNvPr>
          <p:cNvSpPr txBox="1"/>
          <p:nvPr/>
        </p:nvSpPr>
        <p:spPr>
          <a:xfrm>
            <a:off x="182995" y="265948"/>
            <a:ext cx="550266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u="sng" dirty="0">
                <a:ln w="12700" cmpd="sng">
                  <a:solidFill>
                    <a:srgbClr val="00B0F0"/>
                  </a:solidFill>
                  <a:prstDash val="solid"/>
                </a:ln>
                <a:gradFill>
                  <a:gsLst>
                    <a:gs pos="100000">
                      <a:srgbClr val="00B0F0">
                        <a:lumMod val="95000"/>
                      </a:srgb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Non-</a:t>
            </a:r>
            <a:r>
              <a:rPr lang="en-US" sz="7200" b="1" u="sng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Degreed </a:t>
            </a:r>
          </a:p>
          <a:p>
            <a:pPr algn="ctr"/>
            <a:r>
              <a:rPr lang="en-US" sz="7200" b="1" u="sng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Properties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7A1526B-832E-4FA5-B34A-0E9A54BDC62C}"/>
              </a:ext>
            </a:extLst>
          </p:cNvPr>
          <p:cNvSpPr/>
          <p:nvPr/>
        </p:nvSpPr>
        <p:spPr>
          <a:xfrm>
            <a:off x="5458305" y="-72606"/>
            <a:ext cx="410345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00" b="1" dirty="0">
                <a:ln w="12700" cmpd="sng">
                  <a:solidFill>
                    <a:srgbClr val="00B0F0"/>
                  </a:solidFill>
                  <a:prstDash val="solid"/>
                </a:ln>
                <a:gradFill>
                  <a:gsLst>
                    <a:gs pos="100000">
                      <a:srgbClr val="00B0F0">
                        <a:lumMod val="95000"/>
                      </a:srgb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:</a:t>
            </a:r>
            <a:endParaRPr lang="en-US" sz="72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093B044-4C96-44E1-9180-204FB1AAE355}"/>
              </a:ext>
            </a:extLst>
          </p:cNvPr>
          <p:cNvSpPr/>
          <p:nvPr/>
        </p:nvSpPr>
        <p:spPr>
          <a:xfrm>
            <a:off x="6096000" y="498077"/>
            <a:ext cx="5798382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</a:t>
            </a:r>
            <a:r>
              <a:rPr lang="en-US" sz="5400" b="1" dirty="0">
                <a:ln w="12700" cmpd="sng">
                  <a:solidFill>
                    <a:srgbClr val="00B0F0"/>
                  </a:solidFill>
                  <a:prstDash val="solid"/>
                </a:ln>
                <a:gradFill>
                  <a:gsLst>
                    <a:gs pos="100000">
                      <a:srgbClr val="00B0F0">
                        <a:lumMod val="95000"/>
                      </a:srgb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 Cannot 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 divided</a:t>
            </a:r>
          </a:p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</a:t>
            </a:r>
            <a:r>
              <a:rPr lang="en-US" sz="5400" b="1" dirty="0">
                <a:ln w="12700" cmpd="sng">
                  <a:solidFill>
                    <a:srgbClr val="00B0F0"/>
                  </a:solidFill>
                  <a:prstDash val="solid"/>
                </a:ln>
                <a:gradFill>
                  <a:gsLst>
                    <a:gs pos="100000">
                      <a:srgbClr val="00B0F0">
                        <a:lumMod val="95000"/>
                      </a:srgb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 Cannot 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exist in</a:t>
            </a:r>
          </a:p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	percentages or </a:t>
            </a:r>
          </a:p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		degrees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B4C43D7-170F-4386-AF51-E9AF043321D0}"/>
              </a:ext>
            </a:extLst>
          </p:cNvPr>
          <p:cNvSpPr/>
          <p:nvPr/>
        </p:nvSpPr>
        <p:spPr>
          <a:xfrm>
            <a:off x="5911818" y="379496"/>
            <a:ext cx="628018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>
                <a:ln w="12700" cmpd="sng">
                  <a:solidFill>
                    <a:srgbClr val="00B0F0"/>
                  </a:solidFill>
                  <a:prstDash val="solid"/>
                </a:ln>
                <a:gradFill>
                  <a:gsLst>
                    <a:gs pos="100000">
                      <a:srgbClr val="00B0F0">
                        <a:lumMod val="95000"/>
                      </a:srgb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“All or Nothing”</a:t>
            </a:r>
          </a:p>
          <a:p>
            <a:pPr algn="ctr"/>
            <a:r>
              <a:rPr lang="en-US" sz="7200" b="1" dirty="0">
                <a:ln w="12700" cmpd="sng">
                  <a:solidFill>
                    <a:srgbClr val="00B0F0"/>
                  </a:solidFill>
                  <a:prstDash val="solid"/>
                </a:ln>
                <a:gradFill>
                  <a:gsLst>
                    <a:gs pos="100000">
                      <a:srgbClr val="00B0F0">
                        <a:lumMod val="95000"/>
                      </a:srgbClr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kind of thing</a:t>
            </a:r>
            <a:endParaRPr lang="en-US" sz="7200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FF5C2A64-A520-475F-87A3-8CDD6AF67A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9215" y="2654252"/>
            <a:ext cx="2874013" cy="385211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01D1625-E213-47FD-96B7-9771D4DD21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73213">
            <a:off x="7836043" y="2517183"/>
            <a:ext cx="2847619" cy="423809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85B463D-D9AA-413B-AB4D-017D12093C39}"/>
              </a:ext>
            </a:extLst>
          </p:cNvPr>
          <p:cNvSpPr txBox="1"/>
          <p:nvPr/>
        </p:nvSpPr>
        <p:spPr>
          <a:xfrm>
            <a:off x="6641690" y="3831625"/>
            <a:ext cx="124425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dirty="0">
                <a:solidFill>
                  <a:schemeClr val="bg1"/>
                </a:solidFill>
              </a:rPr>
              <a:t>#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090C2D-7457-4FFF-AE12-A1220DA8A518}"/>
              </a:ext>
            </a:extLst>
          </p:cNvPr>
          <p:cNvSpPr txBox="1"/>
          <p:nvPr/>
        </p:nvSpPr>
        <p:spPr>
          <a:xfrm>
            <a:off x="334964" y="3939469"/>
            <a:ext cx="124425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dirty="0">
                <a:solidFill>
                  <a:schemeClr val="bg1"/>
                </a:solidFill>
              </a:rPr>
              <a:t>#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BC29013-4CE8-4100-AA65-EB3A09E0AAF9}"/>
              </a:ext>
            </a:extLst>
          </p:cNvPr>
          <p:cNvSpPr txBox="1"/>
          <p:nvPr/>
        </p:nvSpPr>
        <p:spPr>
          <a:xfrm>
            <a:off x="4590403" y="2385075"/>
            <a:ext cx="242771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spc="5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Even</a:t>
            </a:r>
            <a:endParaRPr lang="en-US" sz="8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3" name="Frame 52">
            <a:extLst>
              <a:ext uri="{FF2B5EF4-FFF2-40B4-BE49-F238E27FC236}">
                <a16:creationId xmlns:a16="http://schemas.microsoft.com/office/drawing/2014/main" id="{19FCE574-3150-4B19-8998-94B568B4E05D}"/>
              </a:ext>
            </a:extLst>
          </p:cNvPr>
          <p:cNvSpPr/>
          <p:nvPr/>
        </p:nvSpPr>
        <p:spPr>
          <a:xfrm>
            <a:off x="5972130" y="119162"/>
            <a:ext cx="6159557" cy="2568658"/>
          </a:xfrm>
          <a:prstGeom prst="frame">
            <a:avLst>
              <a:gd name="adj1" fmla="val 330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57" name="Picture 56" descr="A close up of a sign&#10;&#10;Description automatically generated">
            <a:extLst>
              <a:ext uri="{FF2B5EF4-FFF2-40B4-BE49-F238E27FC236}">
                <a16:creationId xmlns:a16="http://schemas.microsoft.com/office/drawing/2014/main" id="{AB8AD49A-2582-4B38-91CA-69B71ECE4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DDC5BA1E-64E7-45BA-B9E3-BB9CE2A9B5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8038" y="2865810"/>
            <a:ext cx="3187725" cy="271318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8A5243FF-321E-43EC-9FE9-848AE2CCC9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8471" y="2865810"/>
            <a:ext cx="3213081" cy="271318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390B4FD-76EB-4CC3-A570-E9465450A8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150843">
            <a:off x="1451234" y="2722359"/>
            <a:ext cx="3187725" cy="271318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605BFEB8-A9FF-4AE2-9007-76DE66A6DE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002372">
            <a:off x="4055112" y="3005410"/>
            <a:ext cx="3213081" cy="2713188"/>
          </a:xfrm>
          <a:prstGeom prst="rect">
            <a:avLst/>
          </a:prstGeom>
        </p:spPr>
      </p:pic>
      <p:pic>
        <p:nvPicPr>
          <p:cNvPr id="1032" name="Picture 8" descr="Related image">
            <a:extLst>
              <a:ext uri="{FF2B5EF4-FFF2-40B4-BE49-F238E27FC236}">
                <a16:creationId xmlns:a16="http://schemas.microsoft.com/office/drawing/2014/main" id="{D11C230A-3C04-4D6D-A8EE-A37D9CFB4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083" y="1569481"/>
            <a:ext cx="4137637" cy="413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C1272FA1-6017-4E07-BA97-BE69AFB0481C}"/>
              </a:ext>
            </a:extLst>
          </p:cNvPr>
          <p:cNvSpPr txBox="1"/>
          <p:nvPr/>
        </p:nvSpPr>
        <p:spPr>
          <a:xfrm>
            <a:off x="1982775" y="619298"/>
            <a:ext cx="2697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</a:rPr>
              <a:t>50%</a:t>
            </a:r>
          </a:p>
        </p:txBody>
      </p:sp>
      <p:pic>
        <p:nvPicPr>
          <p:cNvPr id="85" name="Picture 84" descr="A close up of a sign&#10;&#10;Description generated with high confidence">
            <a:extLst>
              <a:ext uri="{FF2B5EF4-FFF2-40B4-BE49-F238E27FC236}">
                <a16:creationId xmlns:a16="http://schemas.microsoft.com/office/drawing/2014/main" id="{8B37C179-8132-4901-9A41-A87B8A22A6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241" y="2392792"/>
            <a:ext cx="2829055" cy="2276251"/>
          </a:xfrm>
          <a:prstGeom prst="rect">
            <a:avLst/>
          </a:prstGeom>
        </p:spPr>
      </p:pic>
      <p:pic>
        <p:nvPicPr>
          <p:cNvPr id="1036" name="Picture 1035">
            <a:extLst>
              <a:ext uri="{FF2B5EF4-FFF2-40B4-BE49-F238E27FC236}">
                <a16:creationId xmlns:a16="http://schemas.microsoft.com/office/drawing/2014/main" id="{415E3F89-9760-4F8D-9238-DF2C6604C81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03414" y="510918"/>
            <a:ext cx="1336026" cy="5458030"/>
          </a:xfrm>
          <a:prstGeom prst="rect">
            <a:avLst/>
          </a:prstGeom>
        </p:spPr>
      </p:pic>
      <p:pic>
        <p:nvPicPr>
          <p:cNvPr id="1037" name="Picture 1036">
            <a:extLst>
              <a:ext uri="{FF2B5EF4-FFF2-40B4-BE49-F238E27FC236}">
                <a16:creationId xmlns:a16="http://schemas.microsoft.com/office/drawing/2014/main" id="{5D879BF2-C3B6-4855-BCB2-04A1693627D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03414" y="510916"/>
            <a:ext cx="2744550" cy="5458032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7E2025C6-F8C7-4D4E-92E2-647E1C6BD78D}"/>
              </a:ext>
            </a:extLst>
          </p:cNvPr>
          <p:cNvSpPr txBox="1"/>
          <p:nvPr/>
        </p:nvSpPr>
        <p:spPr>
          <a:xfrm>
            <a:off x="8816974" y="1670273"/>
            <a:ext cx="2697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</a:rPr>
              <a:t>50</a:t>
            </a:r>
            <a:r>
              <a:rPr lang="en-US" sz="80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86" name="Cross 85">
            <a:extLst>
              <a:ext uri="{FF2B5EF4-FFF2-40B4-BE49-F238E27FC236}">
                <a16:creationId xmlns:a16="http://schemas.microsoft.com/office/drawing/2014/main" id="{BAF4B496-156C-4A8A-9CC4-C567D153CE25}"/>
              </a:ext>
            </a:extLst>
          </p:cNvPr>
          <p:cNvSpPr/>
          <p:nvPr/>
        </p:nvSpPr>
        <p:spPr>
          <a:xfrm rot="2760658">
            <a:off x="6672673" y="2115829"/>
            <a:ext cx="2214515" cy="2248208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9" name="Picture 1038">
            <a:extLst>
              <a:ext uri="{FF2B5EF4-FFF2-40B4-BE49-F238E27FC236}">
                <a16:creationId xmlns:a16="http://schemas.microsoft.com/office/drawing/2014/main" id="{157A31E3-241B-4796-9FA9-9418AE0DCC3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87103" y="510807"/>
            <a:ext cx="2766704" cy="5502088"/>
          </a:xfrm>
          <a:prstGeom prst="rect">
            <a:avLst/>
          </a:prstGeom>
        </p:spPr>
      </p:pic>
      <p:pic>
        <p:nvPicPr>
          <p:cNvPr id="1041" name="Picture 1040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73FAB4C8-E8E2-4736-95D2-EC213B11689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42" y="795573"/>
            <a:ext cx="4692290" cy="4630004"/>
          </a:xfrm>
          <a:prstGeom prst="rect">
            <a:avLst/>
          </a:prstGeom>
        </p:spPr>
      </p:pic>
      <p:pic>
        <p:nvPicPr>
          <p:cNvPr id="1046" name="Picture 1045">
            <a:extLst>
              <a:ext uri="{FF2B5EF4-FFF2-40B4-BE49-F238E27FC236}">
                <a16:creationId xmlns:a16="http://schemas.microsoft.com/office/drawing/2014/main" id="{D048D5B0-CBE9-414A-8EC9-321178372A2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01078" y="13331"/>
            <a:ext cx="3294251" cy="3840448"/>
          </a:xfrm>
          <a:prstGeom prst="rect">
            <a:avLst/>
          </a:prstGeom>
        </p:spPr>
      </p:pic>
      <p:sp>
        <p:nvSpPr>
          <p:cNvPr id="96" name="Circle: Hollow 95">
            <a:extLst>
              <a:ext uri="{FF2B5EF4-FFF2-40B4-BE49-F238E27FC236}">
                <a16:creationId xmlns:a16="http://schemas.microsoft.com/office/drawing/2014/main" id="{F84AFEF4-3790-4B8F-A37F-BFD6265DD9EF}"/>
              </a:ext>
            </a:extLst>
          </p:cNvPr>
          <p:cNvSpPr/>
          <p:nvPr/>
        </p:nvSpPr>
        <p:spPr>
          <a:xfrm>
            <a:off x="2427941" y="1315108"/>
            <a:ext cx="2395243" cy="2340183"/>
          </a:xfrm>
          <a:prstGeom prst="donut">
            <a:avLst>
              <a:gd name="adj" fmla="val 556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Circle: Hollow 96">
            <a:extLst>
              <a:ext uri="{FF2B5EF4-FFF2-40B4-BE49-F238E27FC236}">
                <a16:creationId xmlns:a16="http://schemas.microsoft.com/office/drawing/2014/main" id="{CD4BD621-AD51-45E0-8AC6-29AAC2A608D0}"/>
              </a:ext>
            </a:extLst>
          </p:cNvPr>
          <p:cNvSpPr/>
          <p:nvPr/>
        </p:nvSpPr>
        <p:spPr>
          <a:xfrm>
            <a:off x="5058098" y="694812"/>
            <a:ext cx="2605003" cy="2545121"/>
          </a:xfrm>
          <a:prstGeom prst="donut">
            <a:avLst>
              <a:gd name="adj" fmla="val 556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44" name="Picture 1043">
            <a:extLst>
              <a:ext uri="{FF2B5EF4-FFF2-40B4-BE49-F238E27FC236}">
                <a16:creationId xmlns:a16="http://schemas.microsoft.com/office/drawing/2014/main" id="{4848FDD4-228B-4D25-8516-600D3D82A6A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93309" y="3947247"/>
            <a:ext cx="3381844" cy="2880353"/>
          </a:xfrm>
          <a:prstGeom prst="rect">
            <a:avLst/>
          </a:prstGeom>
        </p:spPr>
      </p:pic>
      <p:sp>
        <p:nvSpPr>
          <p:cNvPr id="98" name="Circle: Hollow 97">
            <a:extLst>
              <a:ext uri="{FF2B5EF4-FFF2-40B4-BE49-F238E27FC236}">
                <a16:creationId xmlns:a16="http://schemas.microsoft.com/office/drawing/2014/main" id="{1364824F-8A25-4BBA-A0A4-F533006EF31E}"/>
              </a:ext>
            </a:extLst>
          </p:cNvPr>
          <p:cNvSpPr/>
          <p:nvPr/>
        </p:nvSpPr>
        <p:spPr>
          <a:xfrm>
            <a:off x="4703226" y="4046735"/>
            <a:ext cx="2319407" cy="2279890"/>
          </a:xfrm>
          <a:prstGeom prst="donut">
            <a:avLst>
              <a:gd name="adj" fmla="val 556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86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0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000"/>
                            </p:stCondLst>
                            <p:childTnLst>
                              <p:par>
                                <p:cTn id="2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500"/>
                            </p:stCondLst>
                            <p:childTnLst>
                              <p:par>
                                <p:cTn id="2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3000"/>
                            </p:stCondLst>
                            <p:childTnLst>
                              <p:par>
                                <p:cTn id="2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3500"/>
                            </p:stCondLst>
                            <p:childTnLst>
                              <p:par>
                                <p:cTn id="2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4000"/>
                            </p:stCondLst>
                            <p:childTnLst>
                              <p:par>
                                <p:cTn id="2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21" grpId="0"/>
      <p:bldP spid="23" grpId="0"/>
      <p:bldP spid="25" grpId="0"/>
      <p:bldP spid="26" grpId="0"/>
      <p:bldP spid="27" grpId="0"/>
      <p:bldP spid="29" grpId="0"/>
      <p:bldP spid="31" grpId="0"/>
      <p:bldP spid="32" grpId="0"/>
      <p:bldP spid="36" grpId="0"/>
      <p:bldP spid="37" grpId="0"/>
      <p:bldP spid="38" grpId="0" build="allAtOnce"/>
      <p:bldP spid="40" grpId="0"/>
      <p:bldP spid="47" grpId="0"/>
      <p:bldP spid="50" grpId="0"/>
      <p:bldP spid="48" grpId="0"/>
      <p:bldP spid="53" grpId="0" animBg="1"/>
      <p:bldP spid="83" grpId="0"/>
      <p:bldP spid="84" grpId="0"/>
      <p:bldP spid="84" grpId="1"/>
      <p:bldP spid="86" grpId="0" animBg="1"/>
      <p:bldP spid="86" grpId="1" animBg="1"/>
      <p:bldP spid="96" grpId="0" animBg="1"/>
      <p:bldP spid="97" grpId="0" animBg="1"/>
      <p:bldP spid="9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9B26DF-1631-453F-9F8A-A7F2A317E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305616-E41F-4EFA-BA9C-F49E4F149F45}"/>
              </a:ext>
            </a:extLst>
          </p:cNvPr>
          <p:cNvSpPr txBox="1"/>
          <p:nvPr/>
        </p:nvSpPr>
        <p:spPr>
          <a:xfrm>
            <a:off x="444986" y="1756766"/>
            <a:ext cx="107682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 I am either a purely physical object (aggregate) </a:t>
            </a:r>
          </a:p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 an immaterial soul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3A615B-427B-4E30-9A9D-174772A39513}"/>
              </a:ext>
            </a:extLst>
          </p:cNvPr>
          <p:cNvSpPr txBox="1"/>
          <p:nvPr/>
        </p:nvSpPr>
        <p:spPr>
          <a:xfrm>
            <a:off x="531581" y="2926944"/>
            <a:ext cx="1075198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 Purely physical objects can be divided and exist</a:t>
            </a:r>
          </a:p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in various percentages or degrees.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F70873-4FCD-475C-9C41-8FCEE12EBA36}"/>
              </a:ext>
            </a:extLst>
          </p:cNvPr>
          <p:cNvSpPr txBox="1"/>
          <p:nvPr/>
        </p:nvSpPr>
        <p:spPr>
          <a:xfrm>
            <a:off x="-169453" y="4097121"/>
            <a:ext cx="116285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 I </a:t>
            </a:r>
            <a:r>
              <a:rPr lang="en-US" sz="4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cannot</a:t>
            </a: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be divided or exist in percentages or degrees (I am an all or nothing kind of </a:t>
            </a:r>
            <a:r>
              <a:rPr lang="en-US" sz="40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thing).</a:t>
            </a:r>
            <a:endParaRPr lang="en-US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endParaRPr lang="en-US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793E85-5852-4DD0-92B7-D0039B5C202F}"/>
              </a:ext>
            </a:extLst>
          </p:cNvPr>
          <p:cNvSpPr txBox="1"/>
          <p:nvPr/>
        </p:nvSpPr>
        <p:spPr>
          <a:xfrm>
            <a:off x="444986" y="5219084"/>
            <a:ext cx="100419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4. Therefore, I am </a:t>
            </a:r>
            <a:r>
              <a:rPr lang="en-US" sz="4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not</a:t>
            </a: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a purely physical object.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35DFD4-B166-4FD9-8982-FD6E1E4FFD84}"/>
              </a:ext>
            </a:extLst>
          </p:cNvPr>
          <p:cNvSpPr txBox="1"/>
          <p:nvPr/>
        </p:nvSpPr>
        <p:spPr>
          <a:xfrm>
            <a:off x="380331" y="5778761"/>
            <a:ext cx="65129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5. Therefore, I am a soul.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B8075E-CE52-4A75-9E22-584FF7F21E44}"/>
              </a:ext>
            </a:extLst>
          </p:cNvPr>
          <p:cNvSpPr txBox="1"/>
          <p:nvPr/>
        </p:nvSpPr>
        <p:spPr>
          <a:xfrm>
            <a:off x="4138434" y="-192956"/>
            <a:ext cx="35925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Argument: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BCB8CA-1E41-4ED7-9ECC-2781120C7D9A}"/>
              </a:ext>
            </a:extLst>
          </p:cNvPr>
          <p:cNvSpPr txBox="1"/>
          <p:nvPr/>
        </p:nvSpPr>
        <p:spPr>
          <a:xfrm>
            <a:off x="1680368" y="629750"/>
            <a:ext cx="977870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Indivisibility of Personhood</a:t>
            </a:r>
          </a:p>
        </p:txBody>
      </p:sp>
    </p:spTree>
    <p:extLst>
      <p:ext uri="{BB962C8B-B14F-4D97-AF65-F5344CB8AC3E}">
        <p14:creationId xmlns:p14="http://schemas.microsoft.com/office/powerpoint/2010/main" val="382618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9B26DF-1631-453F-9F8A-A7F2A317E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B8075E-CE52-4A75-9E22-584FF7F21E44}"/>
              </a:ext>
            </a:extLst>
          </p:cNvPr>
          <p:cNvSpPr txBox="1"/>
          <p:nvPr/>
        </p:nvSpPr>
        <p:spPr>
          <a:xfrm>
            <a:off x="4138434" y="-192956"/>
            <a:ext cx="35925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Argument: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BCB8CA-1E41-4ED7-9ECC-2781120C7D9A}"/>
              </a:ext>
            </a:extLst>
          </p:cNvPr>
          <p:cNvSpPr txBox="1"/>
          <p:nvPr/>
        </p:nvSpPr>
        <p:spPr>
          <a:xfrm>
            <a:off x="4138434" y="648770"/>
            <a:ext cx="33010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Free Will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1D470E-3693-41BD-AC6C-894FCED47D33}"/>
              </a:ext>
            </a:extLst>
          </p:cNvPr>
          <p:cNvSpPr txBox="1"/>
          <p:nvPr/>
        </p:nvSpPr>
        <p:spPr>
          <a:xfrm>
            <a:off x="7306592" y="481130"/>
            <a:ext cx="8487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00B0F0"/>
                </a:solidFill>
              </a:rPr>
              <a:t>?</a:t>
            </a:r>
            <a:endParaRPr lang="en-US" sz="13800" b="1" dirty="0">
              <a:solidFill>
                <a:srgbClr val="00B0F0"/>
              </a:solidFill>
            </a:endParaRPr>
          </a:p>
        </p:txBody>
      </p:sp>
      <p:pic>
        <p:nvPicPr>
          <p:cNvPr id="13" name="Picture 1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FEFD7E0F-68B2-4A62-A160-7BE188878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9" y="2817688"/>
            <a:ext cx="4011561" cy="40115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B9F0A2-3BFF-4270-8AD4-F7F7CAFCD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1383">
            <a:off x="7367723" y="3676230"/>
            <a:ext cx="3706596" cy="3504287"/>
          </a:xfrm>
          <a:prstGeom prst="rect">
            <a:avLst/>
          </a:prstGeom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BC4D21B-9A9C-47C4-B48A-371A54FB5A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929" y="2888829"/>
            <a:ext cx="1534684" cy="1428164"/>
          </a:xfrm>
          <a:prstGeom prst="rect">
            <a:avLst/>
          </a:prstGeom>
        </p:spPr>
      </p:pic>
      <p:pic>
        <p:nvPicPr>
          <p:cNvPr id="31" name="Picture 30" descr="A picture containing clipart&#10;&#10;Description automatically generated">
            <a:extLst>
              <a:ext uri="{FF2B5EF4-FFF2-40B4-BE49-F238E27FC236}">
                <a16:creationId xmlns:a16="http://schemas.microsoft.com/office/drawing/2014/main" id="{FD721F00-3652-46F2-B97B-68C3B7E4DE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38740" y="3007289"/>
            <a:ext cx="415662" cy="1232571"/>
          </a:xfrm>
          <a:prstGeom prst="rect">
            <a:avLst/>
          </a:prstGeom>
        </p:spPr>
      </p:pic>
      <p:pic>
        <p:nvPicPr>
          <p:cNvPr id="32" name="Picture 31" descr="A picture containing clipart&#10;&#10;Description automatically generated">
            <a:extLst>
              <a:ext uri="{FF2B5EF4-FFF2-40B4-BE49-F238E27FC236}">
                <a16:creationId xmlns:a16="http://schemas.microsoft.com/office/drawing/2014/main" id="{55470565-37E9-465B-963B-7EEC5CCC07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42708">
            <a:off x="8955259" y="2534126"/>
            <a:ext cx="415662" cy="1232571"/>
          </a:xfrm>
          <a:prstGeom prst="rect">
            <a:avLst/>
          </a:prstGeom>
        </p:spPr>
      </p:pic>
      <p:sp>
        <p:nvSpPr>
          <p:cNvPr id="33" name="&quot;Not Allowed&quot; Symbol 32">
            <a:extLst>
              <a:ext uri="{FF2B5EF4-FFF2-40B4-BE49-F238E27FC236}">
                <a16:creationId xmlns:a16="http://schemas.microsoft.com/office/drawing/2014/main" id="{0693A6FB-9A77-489E-91BD-85F4E06212E7}"/>
              </a:ext>
            </a:extLst>
          </p:cNvPr>
          <p:cNvSpPr/>
          <p:nvPr/>
        </p:nvSpPr>
        <p:spPr>
          <a:xfrm>
            <a:off x="8251754" y="2448403"/>
            <a:ext cx="1751623" cy="1515367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0D3C44-7404-4CC0-84A1-8A93A0BF2CD2}"/>
              </a:ext>
            </a:extLst>
          </p:cNvPr>
          <p:cNvSpPr txBox="1"/>
          <p:nvPr/>
        </p:nvSpPr>
        <p:spPr>
          <a:xfrm>
            <a:off x="7306592" y="558159"/>
            <a:ext cx="4395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</a:t>
            </a:r>
            <a:endParaRPr lang="en-US" sz="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02C4F6-794A-45E6-AA86-03D193A75969}"/>
              </a:ext>
            </a:extLst>
          </p:cNvPr>
          <p:cNvSpPr txBox="1"/>
          <p:nvPr/>
        </p:nvSpPr>
        <p:spPr>
          <a:xfrm>
            <a:off x="516097" y="1654137"/>
            <a:ext cx="1076826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Being the original source/first mover of one’s will or actions.</a:t>
            </a:r>
          </a:p>
          <a:p>
            <a:pPr algn="ctr"/>
            <a:r>
              <a:rPr lang="en-US" sz="5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(you are not caused to act or will by something </a:t>
            </a:r>
            <a:r>
              <a:rPr lang="en-US" sz="5400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prior </a:t>
            </a:r>
            <a:r>
              <a:rPr lang="en-US" sz="5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or </a:t>
            </a:r>
            <a:r>
              <a:rPr lang="en-US" sz="5400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external to oneself</a:t>
            </a:r>
            <a:r>
              <a:rPr lang="en-US" sz="54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82C131-154A-418D-89D9-6CD490F21E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4401" y="2284176"/>
            <a:ext cx="1863567" cy="1751753"/>
          </a:xfrm>
          <a:prstGeom prst="rect">
            <a:avLst/>
          </a:prstGeom>
        </p:spPr>
      </p:pic>
      <p:sp>
        <p:nvSpPr>
          <p:cNvPr id="20" name="&quot;Not Allowed&quot; Symbol 19">
            <a:extLst>
              <a:ext uri="{FF2B5EF4-FFF2-40B4-BE49-F238E27FC236}">
                <a16:creationId xmlns:a16="http://schemas.microsoft.com/office/drawing/2014/main" id="{90550475-7F98-4756-8F9A-7A74AC535E0B}"/>
              </a:ext>
            </a:extLst>
          </p:cNvPr>
          <p:cNvSpPr/>
          <p:nvPr/>
        </p:nvSpPr>
        <p:spPr>
          <a:xfrm>
            <a:off x="5015814" y="1956007"/>
            <a:ext cx="2687413" cy="2324940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Curved Down 18">
            <a:extLst>
              <a:ext uri="{FF2B5EF4-FFF2-40B4-BE49-F238E27FC236}">
                <a16:creationId xmlns:a16="http://schemas.microsoft.com/office/drawing/2014/main" id="{0B240751-8AAA-472E-BA62-1C5AC295BE3B}"/>
              </a:ext>
            </a:extLst>
          </p:cNvPr>
          <p:cNvSpPr/>
          <p:nvPr/>
        </p:nvSpPr>
        <p:spPr>
          <a:xfrm rot="10800000" flipV="1">
            <a:off x="6052207" y="1158258"/>
            <a:ext cx="3234088" cy="1130472"/>
          </a:xfrm>
          <a:prstGeom prst="curvedDownArrow">
            <a:avLst>
              <a:gd name="adj1" fmla="val 25000"/>
              <a:gd name="adj2" fmla="val 82517"/>
              <a:gd name="adj3" fmla="val 5153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6904A2BB-3DDE-4D60-B430-4092C4AE1E7B}"/>
              </a:ext>
            </a:extLst>
          </p:cNvPr>
          <p:cNvSpPr/>
          <p:nvPr/>
        </p:nvSpPr>
        <p:spPr>
          <a:xfrm>
            <a:off x="366992" y="2625183"/>
            <a:ext cx="2687412" cy="4057735"/>
          </a:xfrm>
          <a:prstGeom prst="donut">
            <a:avLst>
              <a:gd name="adj" fmla="val 556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E6F3929-670B-484E-B53D-B7C733D63A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5917" y="4301952"/>
            <a:ext cx="1821773" cy="1821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FACF49-F86A-48FB-BD5C-BBBBC6C9471A}"/>
              </a:ext>
            </a:extLst>
          </p:cNvPr>
          <p:cNvSpPr txBox="1"/>
          <p:nvPr/>
        </p:nvSpPr>
        <p:spPr>
          <a:xfrm>
            <a:off x="5194655" y="5552842"/>
            <a:ext cx="53187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Secondary Causes</a:t>
            </a:r>
          </a:p>
        </p:txBody>
      </p: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95D49A1B-DF92-4CFA-9625-C30A547BD711}"/>
              </a:ext>
            </a:extLst>
          </p:cNvPr>
          <p:cNvSpPr/>
          <p:nvPr/>
        </p:nvSpPr>
        <p:spPr>
          <a:xfrm rot="10800000" flipV="1">
            <a:off x="1811688" y="1142468"/>
            <a:ext cx="3234088" cy="1130472"/>
          </a:xfrm>
          <a:prstGeom prst="curvedDownArrow">
            <a:avLst>
              <a:gd name="adj1" fmla="val 25000"/>
              <a:gd name="adj2" fmla="val 82517"/>
              <a:gd name="adj3" fmla="val 5153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350D1D0B-5A5F-47CC-AE14-C518CFD0D9DC}"/>
              </a:ext>
            </a:extLst>
          </p:cNvPr>
          <p:cNvSpPr/>
          <p:nvPr/>
        </p:nvSpPr>
        <p:spPr>
          <a:xfrm rot="10976987" flipH="1" flipV="1">
            <a:off x="1881927" y="1249860"/>
            <a:ext cx="3592522" cy="1261570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B8F799EF-F6C0-49F0-91AE-D5D36F5F8288}"/>
              </a:ext>
            </a:extLst>
          </p:cNvPr>
          <p:cNvSpPr/>
          <p:nvPr/>
        </p:nvSpPr>
        <p:spPr>
          <a:xfrm rot="10976987" flipH="1" flipV="1">
            <a:off x="6072866" y="1156132"/>
            <a:ext cx="3592522" cy="1261570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92C7BAFF-A008-4517-AFE3-B8138051B647}"/>
              </a:ext>
            </a:extLst>
          </p:cNvPr>
          <p:cNvSpPr/>
          <p:nvPr/>
        </p:nvSpPr>
        <p:spPr>
          <a:xfrm rot="10976987" flipH="1" flipV="1">
            <a:off x="9619150" y="1575027"/>
            <a:ext cx="1949929" cy="781947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BB36C64-4E48-4AB5-8A71-858C0390B5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1383">
            <a:off x="10058716" y="2487241"/>
            <a:ext cx="2131798" cy="2015443"/>
          </a:xfrm>
          <a:prstGeom prst="rect">
            <a:avLst/>
          </a:prstGeom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2DE0911-A6AD-4090-9B94-D558936CB8C1}"/>
              </a:ext>
            </a:extLst>
          </p:cNvPr>
          <p:cNvSpPr txBox="1"/>
          <p:nvPr/>
        </p:nvSpPr>
        <p:spPr>
          <a:xfrm>
            <a:off x="148860" y="5523133"/>
            <a:ext cx="3279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First Cause</a:t>
            </a:r>
          </a:p>
        </p:txBody>
      </p:sp>
    </p:spTree>
    <p:extLst>
      <p:ext uri="{BB962C8B-B14F-4D97-AF65-F5344CB8AC3E}">
        <p14:creationId xmlns:p14="http://schemas.microsoft.com/office/powerpoint/2010/main" val="181328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71 0.00046 L 0.71537 -0.01366 " pathEditMode="relative" rAng="0" ptsTypes="AA">
                                      <p:cBhvr>
                                        <p:cTn id="50" dur="1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83" y="-718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xit" presetSubtype="3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00"/>
                            </p:stCondLst>
                            <p:childTnLst>
                              <p:par>
                                <p:cTn id="12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500"/>
                            </p:stCondLst>
                            <p:childTnLst>
                              <p:par>
                                <p:cTn id="132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2" grpId="1"/>
      <p:bldP spid="33" grpId="0" animBg="1"/>
      <p:bldP spid="16" grpId="0"/>
      <p:bldP spid="18" grpId="0" uiExpand="1" build="allAtOnce"/>
      <p:bldP spid="20" grpId="0" animBg="1"/>
      <p:bldP spid="19" grpId="0" animBg="1"/>
      <p:bldP spid="19" grpId="1" animBg="1"/>
      <p:bldP spid="22" grpId="0" animBg="1"/>
      <p:bldP spid="22" grpId="1" animBg="1"/>
      <p:bldP spid="11" grpId="0"/>
      <p:bldP spid="34" grpId="0" animBg="1"/>
      <p:bldP spid="34" grpId="1" animBg="1"/>
      <p:bldP spid="35" grpId="0" animBg="1"/>
      <p:bldP spid="37" grpId="0" animBg="1"/>
      <p:bldP spid="39" grpId="0" animBg="1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9B26DF-1631-453F-9F8A-A7F2A317E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305616-E41F-4EFA-BA9C-F49E4F149F45}"/>
              </a:ext>
            </a:extLst>
          </p:cNvPr>
          <p:cNvSpPr txBox="1"/>
          <p:nvPr/>
        </p:nvSpPr>
        <p:spPr>
          <a:xfrm>
            <a:off x="444986" y="1756766"/>
            <a:ext cx="107682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 I am either a purely physical object (aggregate) </a:t>
            </a:r>
          </a:p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 an immaterial soul.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3A615B-427B-4E30-9A9D-174772A39513}"/>
              </a:ext>
            </a:extLst>
          </p:cNvPr>
          <p:cNvSpPr txBox="1"/>
          <p:nvPr/>
        </p:nvSpPr>
        <p:spPr>
          <a:xfrm>
            <a:off x="516097" y="2926944"/>
            <a:ext cx="102574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 If I am a purely physical object, then I do not </a:t>
            </a:r>
          </a:p>
          <a:p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   posses free will.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B8075E-CE52-4A75-9E22-584FF7F21E44}"/>
              </a:ext>
            </a:extLst>
          </p:cNvPr>
          <p:cNvSpPr txBox="1"/>
          <p:nvPr/>
        </p:nvSpPr>
        <p:spPr>
          <a:xfrm>
            <a:off x="4138434" y="-192956"/>
            <a:ext cx="35925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Argument: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BCB8CA-1E41-4ED7-9ECC-2781120C7D9A}"/>
              </a:ext>
            </a:extLst>
          </p:cNvPr>
          <p:cNvSpPr txBox="1"/>
          <p:nvPr/>
        </p:nvSpPr>
        <p:spPr>
          <a:xfrm>
            <a:off x="4138434" y="648770"/>
            <a:ext cx="33010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Free Will</a:t>
            </a:r>
          </a:p>
        </p:txBody>
      </p:sp>
      <p:pic>
        <p:nvPicPr>
          <p:cNvPr id="42" name="Picture 41" descr="A picture containing clipart&#10;&#10;Description automatically generated">
            <a:extLst>
              <a:ext uri="{FF2B5EF4-FFF2-40B4-BE49-F238E27FC236}">
                <a16:creationId xmlns:a16="http://schemas.microsoft.com/office/drawing/2014/main" id="{25C23281-4BFB-449F-9AF3-EA736154D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42708">
            <a:off x="6375051" y="4771476"/>
            <a:ext cx="415662" cy="1232571"/>
          </a:xfrm>
          <a:prstGeom prst="rect">
            <a:avLst/>
          </a:prstGeom>
        </p:spPr>
      </p:pic>
      <p:sp>
        <p:nvSpPr>
          <p:cNvPr id="43" name="&quot;Not Allowed&quot; Symbol 42">
            <a:extLst>
              <a:ext uri="{FF2B5EF4-FFF2-40B4-BE49-F238E27FC236}">
                <a16:creationId xmlns:a16="http://schemas.microsoft.com/office/drawing/2014/main" id="{43A21D33-5DA8-4381-A9BA-A1C0656A08FF}"/>
              </a:ext>
            </a:extLst>
          </p:cNvPr>
          <p:cNvSpPr/>
          <p:nvPr/>
        </p:nvSpPr>
        <p:spPr>
          <a:xfrm>
            <a:off x="5687843" y="4662877"/>
            <a:ext cx="1751623" cy="1515367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C08D869C-1BC4-427A-9450-E38FD5C96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705" y="4714257"/>
            <a:ext cx="1432988" cy="1347009"/>
          </a:xfrm>
          <a:prstGeom prst="rect">
            <a:avLst/>
          </a:prstGeom>
        </p:spPr>
      </p:pic>
      <p:sp>
        <p:nvSpPr>
          <p:cNvPr id="52" name="&quot;Not Allowed&quot; Symbol 51">
            <a:extLst>
              <a:ext uri="{FF2B5EF4-FFF2-40B4-BE49-F238E27FC236}">
                <a16:creationId xmlns:a16="http://schemas.microsoft.com/office/drawing/2014/main" id="{49BCD34F-2DB2-4195-A015-EC2525A1E576}"/>
              </a:ext>
            </a:extLst>
          </p:cNvPr>
          <p:cNvSpPr/>
          <p:nvPr/>
        </p:nvSpPr>
        <p:spPr>
          <a:xfrm>
            <a:off x="3330251" y="4410540"/>
            <a:ext cx="2261072" cy="1956103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2127D48-0ECC-4177-B293-BD73782049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8B99B8B-92B5-450B-B031-D51F829C32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20" y="1831392"/>
            <a:ext cx="4876800" cy="4876800"/>
          </a:xfrm>
          <a:prstGeom prst="rect">
            <a:avLst/>
          </a:prstGeom>
        </p:spPr>
      </p:pic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CA2789D6-F8B7-4BCF-851B-0AF02A1CE3FB}"/>
              </a:ext>
            </a:extLst>
          </p:cNvPr>
          <p:cNvCxnSpPr>
            <a:cxnSpLocks/>
          </p:cNvCxnSpPr>
          <p:nvPr/>
        </p:nvCxnSpPr>
        <p:spPr>
          <a:xfrm>
            <a:off x="4057523" y="3998381"/>
            <a:ext cx="1184016" cy="1104210"/>
          </a:xfrm>
          <a:prstGeom prst="bentConnector3">
            <a:avLst>
              <a:gd name="adj1" fmla="val 30693"/>
            </a:avLst>
          </a:prstGeom>
          <a:ln w="1270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Arrow: U-Turn 38">
            <a:extLst>
              <a:ext uri="{FF2B5EF4-FFF2-40B4-BE49-F238E27FC236}">
                <a16:creationId xmlns:a16="http://schemas.microsoft.com/office/drawing/2014/main" id="{0550E5F6-46C9-4A14-8E15-06D25F65E07D}"/>
              </a:ext>
            </a:extLst>
          </p:cNvPr>
          <p:cNvSpPr/>
          <p:nvPr/>
        </p:nvSpPr>
        <p:spPr>
          <a:xfrm>
            <a:off x="3267267" y="2101423"/>
            <a:ext cx="623454" cy="935182"/>
          </a:xfrm>
          <a:prstGeom prst="uturnArrow">
            <a:avLst>
              <a:gd name="adj1" fmla="val 27941"/>
              <a:gd name="adj2" fmla="val 25000"/>
              <a:gd name="adj3" fmla="val 48529"/>
              <a:gd name="adj4" fmla="val 0"/>
              <a:gd name="adj5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A3D3FBF-A718-4E73-8F7B-CA3D7FC77091}"/>
              </a:ext>
            </a:extLst>
          </p:cNvPr>
          <p:cNvSpPr txBox="1"/>
          <p:nvPr/>
        </p:nvSpPr>
        <p:spPr>
          <a:xfrm>
            <a:off x="2408366" y="174372"/>
            <a:ext cx="710819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sz="11500" b="1" dirty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?</a:t>
            </a:r>
            <a:endParaRPr lang="en-US" sz="23900" b="1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1BBF52-EED4-4B6A-B5C6-9F99EA39AF4D}"/>
              </a:ext>
            </a:extLst>
          </p:cNvPr>
          <p:cNvSpPr txBox="1"/>
          <p:nvPr/>
        </p:nvSpPr>
        <p:spPr>
          <a:xfrm>
            <a:off x="84430" y="127892"/>
            <a:ext cx="3692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Atheism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610CD2-0D90-4077-BEBA-00490771C953}"/>
              </a:ext>
            </a:extLst>
          </p:cNvPr>
          <p:cNvSpPr txBox="1"/>
          <p:nvPr/>
        </p:nvSpPr>
        <p:spPr>
          <a:xfrm>
            <a:off x="4423197" y="353822"/>
            <a:ext cx="7814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The Law of Causal Closure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0CBEC5-874D-40BC-8DB3-EF24FAEBEAED}"/>
              </a:ext>
            </a:extLst>
          </p:cNvPr>
          <p:cNvSpPr txBox="1"/>
          <p:nvPr/>
        </p:nvSpPr>
        <p:spPr>
          <a:xfrm>
            <a:off x="4737018" y="1183470"/>
            <a:ext cx="70099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Every physical event </a:t>
            </a:r>
            <a:r>
              <a:rPr lang="en-US" sz="4800" b="1" u="sng" dirty="0">
                <a:solidFill>
                  <a:srgbClr val="FFFF00"/>
                </a:solidFill>
              </a:rPr>
              <a:t>MUST</a:t>
            </a:r>
          </a:p>
          <a:p>
            <a:pPr algn="ctr"/>
            <a:r>
              <a:rPr lang="en-US" sz="4800" b="1" dirty="0">
                <a:solidFill>
                  <a:srgbClr val="FFFF00"/>
                </a:solidFill>
              </a:rPr>
              <a:t>have a physical cause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27E76A0-AC88-4CF0-B692-343A6C4A4646}"/>
              </a:ext>
            </a:extLst>
          </p:cNvPr>
          <p:cNvCxnSpPr>
            <a:cxnSpLocks/>
          </p:cNvCxnSpPr>
          <p:nvPr/>
        </p:nvCxnSpPr>
        <p:spPr>
          <a:xfrm>
            <a:off x="4430531" y="1202768"/>
            <a:ext cx="7622970" cy="0"/>
          </a:xfrm>
          <a:prstGeom prst="line">
            <a:avLst/>
          </a:prstGeom>
          <a:ln w="47625">
            <a:solidFill>
              <a:srgbClr val="FF0000">
                <a:alpha val="97000"/>
              </a:srgbClr>
            </a:solidFill>
          </a:ln>
          <a:effectLst>
            <a:glow rad="1143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F5684161-A6E7-476F-9183-92E58B6FC9A6}"/>
              </a:ext>
            </a:extLst>
          </p:cNvPr>
          <p:cNvSpPr/>
          <p:nvPr/>
        </p:nvSpPr>
        <p:spPr>
          <a:xfrm>
            <a:off x="3701004" y="556725"/>
            <a:ext cx="703663" cy="498016"/>
          </a:xfrm>
          <a:prstGeom prst="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6E9FCF6-7506-41DF-9084-B5ABF6186854}"/>
              </a:ext>
            </a:extLst>
          </p:cNvPr>
          <p:cNvSpPr txBox="1"/>
          <p:nvPr/>
        </p:nvSpPr>
        <p:spPr>
          <a:xfrm>
            <a:off x="11802820" y="281279"/>
            <a:ext cx="3962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5DE85A-70D3-40EB-A701-411E8DF7B1B1}"/>
              </a:ext>
            </a:extLst>
          </p:cNvPr>
          <p:cNvSpPr txBox="1"/>
          <p:nvPr/>
        </p:nvSpPr>
        <p:spPr>
          <a:xfrm>
            <a:off x="5069828" y="2821505"/>
            <a:ext cx="6735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</a:rPr>
              <a:t>(i.e. No God or Souls Can Be Involved)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CE82071-4633-46BB-B3D8-BE189A2597A4}"/>
              </a:ext>
            </a:extLst>
          </p:cNvPr>
          <p:cNvSpPr txBox="1"/>
          <p:nvPr/>
        </p:nvSpPr>
        <p:spPr>
          <a:xfrm>
            <a:off x="576160" y="380989"/>
            <a:ext cx="1564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Soul</a:t>
            </a:r>
            <a:endParaRPr lang="en-US" sz="1400" b="1" dirty="0"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6" name="&quot;Not Allowed&quot; Symbol 55">
            <a:extLst>
              <a:ext uri="{FF2B5EF4-FFF2-40B4-BE49-F238E27FC236}">
                <a16:creationId xmlns:a16="http://schemas.microsoft.com/office/drawing/2014/main" id="{272346E0-6AF6-43BD-A889-C93962A7800D}"/>
              </a:ext>
            </a:extLst>
          </p:cNvPr>
          <p:cNvSpPr/>
          <p:nvPr/>
        </p:nvSpPr>
        <p:spPr>
          <a:xfrm>
            <a:off x="364645" y="101321"/>
            <a:ext cx="1704810" cy="1474868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D8DFCCE-9FF3-4D79-98A8-361E432F592D}"/>
              </a:ext>
            </a:extLst>
          </p:cNvPr>
          <p:cNvSpPr txBox="1"/>
          <p:nvPr/>
        </p:nvSpPr>
        <p:spPr>
          <a:xfrm>
            <a:off x="2328451" y="375304"/>
            <a:ext cx="1564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God</a:t>
            </a:r>
            <a:endParaRPr lang="en-US" sz="1400" b="1" dirty="0"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9" name="&quot;Not Allowed&quot; Symbol 58">
            <a:extLst>
              <a:ext uri="{FF2B5EF4-FFF2-40B4-BE49-F238E27FC236}">
                <a16:creationId xmlns:a16="http://schemas.microsoft.com/office/drawing/2014/main" id="{62659BA4-9DA9-47B0-B41C-48F2B06B3CF7}"/>
              </a:ext>
            </a:extLst>
          </p:cNvPr>
          <p:cNvSpPr/>
          <p:nvPr/>
        </p:nvSpPr>
        <p:spPr>
          <a:xfrm>
            <a:off x="2114869" y="96691"/>
            <a:ext cx="1704810" cy="1474868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5DE3E3-B881-4CD1-9010-BC642D9247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3B385198-BB1B-4F42-B111-DE87E5B9F23C}"/>
              </a:ext>
            </a:extLst>
          </p:cNvPr>
          <p:cNvSpPr/>
          <p:nvPr/>
        </p:nvSpPr>
        <p:spPr>
          <a:xfrm rot="14139191">
            <a:off x="9936551" y="2098348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B8B2237-5E1A-4223-B40C-71114C3E10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061" y="1713219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7C1A567F-66EB-434D-B464-9C28F9D0CC7D}"/>
              </a:ext>
            </a:extLst>
          </p:cNvPr>
          <p:cNvCxnSpPr>
            <a:cxnSpLocks/>
          </p:cNvCxnSpPr>
          <p:nvPr/>
        </p:nvCxnSpPr>
        <p:spPr>
          <a:xfrm>
            <a:off x="4057523" y="3998381"/>
            <a:ext cx="1184016" cy="1104210"/>
          </a:xfrm>
          <a:prstGeom prst="bentConnector3">
            <a:avLst>
              <a:gd name="adj1" fmla="val 30693"/>
            </a:avLst>
          </a:prstGeom>
          <a:ln w="1270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A picture containing mollusk, sitting, white, black&#10;&#10;Description automatically generated">
            <a:extLst>
              <a:ext uri="{FF2B5EF4-FFF2-40B4-BE49-F238E27FC236}">
                <a16:creationId xmlns:a16="http://schemas.microsoft.com/office/drawing/2014/main" id="{5B14C570-19D6-41E8-9F1E-F0B3BD419D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793" y="4539471"/>
            <a:ext cx="2521643" cy="2521643"/>
          </a:xfrm>
          <a:prstGeom prst="rect">
            <a:avLst/>
          </a:prstGeom>
        </p:spPr>
      </p:pic>
      <p:sp>
        <p:nvSpPr>
          <p:cNvPr id="50" name="Arrow: U-Turn 49">
            <a:extLst>
              <a:ext uri="{FF2B5EF4-FFF2-40B4-BE49-F238E27FC236}">
                <a16:creationId xmlns:a16="http://schemas.microsoft.com/office/drawing/2014/main" id="{E05E5253-80B0-4EE5-88AF-66537411D008}"/>
              </a:ext>
            </a:extLst>
          </p:cNvPr>
          <p:cNvSpPr/>
          <p:nvPr/>
        </p:nvSpPr>
        <p:spPr>
          <a:xfrm>
            <a:off x="3267267" y="2101423"/>
            <a:ext cx="623454" cy="935182"/>
          </a:xfrm>
          <a:prstGeom prst="uturnArrow">
            <a:avLst>
              <a:gd name="adj1" fmla="val 27941"/>
              <a:gd name="adj2" fmla="val 25000"/>
              <a:gd name="adj3" fmla="val 48529"/>
              <a:gd name="adj4" fmla="val 0"/>
              <a:gd name="adj5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175B0D01-32E6-4B0C-9028-9C7B57EC2C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19" y="1416450"/>
            <a:ext cx="1363640" cy="920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" name="Circle: Hollow 33">
            <a:extLst>
              <a:ext uri="{FF2B5EF4-FFF2-40B4-BE49-F238E27FC236}">
                <a16:creationId xmlns:a16="http://schemas.microsoft.com/office/drawing/2014/main" id="{AC6C118A-7DED-42ED-BE74-F8E9D408626C}"/>
              </a:ext>
            </a:extLst>
          </p:cNvPr>
          <p:cNvSpPr/>
          <p:nvPr/>
        </p:nvSpPr>
        <p:spPr>
          <a:xfrm>
            <a:off x="559029" y="1571348"/>
            <a:ext cx="3679298" cy="5002029"/>
          </a:xfrm>
          <a:prstGeom prst="donut">
            <a:avLst>
              <a:gd name="adj" fmla="val 5561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C2078F-66D1-4BB6-80C2-8C03ED0762C8}"/>
              </a:ext>
            </a:extLst>
          </p:cNvPr>
          <p:cNvSpPr txBox="1"/>
          <p:nvPr/>
        </p:nvSpPr>
        <p:spPr>
          <a:xfrm>
            <a:off x="685020" y="5500215"/>
            <a:ext cx="3279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First Cause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7825665-A8D4-4ED9-80AE-4DCF69CB833D}"/>
              </a:ext>
            </a:extLst>
          </p:cNvPr>
          <p:cNvSpPr txBox="1"/>
          <p:nvPr/>
        </p:nvSpPr>
        <p:spPr>
          <a:xfrm>
            <a:off x="998388" y="2454616"/>
            <a:ext cx="64473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FREE WILL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957F020A-A51F-4C2C-9271-AB902A61451C}"/>
              </a:ext>
            </a:extLst>
          </p:cNvPr>
          <p:cNvSpPr/>
          <p:nvPr/>
        </p:nvSpPr>
        <p:spPr>
          <a:xfrm>
            <a:off x="8047101" y="2283037"/>
            <a:ext cx="2557086" cy="2246485"/>
          </a:xfrm>
          <a:prstGeom prst="fram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1" name="Picture 40" descr="A close up of a sign&#10;&#10;Description generated with high confidence">
            <a:extLst>
              <a:ext uri="{FF2B5EF4-FFF2-40B4-BE49-F238E27FC236}">
                <a16:creationId xmlns:a16="http://schemas.microsoft.com/office/drawing/2014/main" id="{E3246990-B9BC-4EF7-A51D-FDC7E72E2F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551" y="1839191"/>
            <a:ext cx="2992304" cy="2407601"/>
          </a:xfrm>
          <a:prstGeom prst="rect">
            <a:avLst/>
          </a:prstGeom>
          <a:effectLst>
            <a:glow rad="38100">
              <a:schemeClr val="tx1"/>
            </a:glo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396CEA4-FA8A-4CC4-8C43-3AFAC9F2DC3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7" y="10188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FF55DD0-25BE-40EF-9ECB-697722601E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930879">
            <a:off x="-69872" y="-315298"/>
            <a:ext cx="5870460" cy="771942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9CC2D47-52B1-4D62-AAD7-31DFFD31F921}"/>
              </a:ext>
            </a:extLst>
          </p:cNvPr>
          <p:cNvSpPr/>
          <p:nvPr/>
        </p:nvSpPr>
        <p:spPr>
          <a:xfrm>
            <a:off x="3823788" y="5168559"/>
            <a:ext cx="809228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u="sng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27000">
                    <a:schemeClr val="accent1"/>
                  </a:glow>
                </a:effectLst>
              </a:rPr>
              <a:t>No Soul Needed!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4539519B-A148-4A8D-891D-A1223077EF1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D6761E1-4810-42A6-8661-A4D175B281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49" y="556725"/>
            <a:ext cx="5310324" cy="5501182"/>
          </a:xfrm>
          <a:prstGeom prst="rect">
            <a:avLst/>
          </a:prstGeom>
          <a:effectLst>
            <a:glow rad="571500">
              <a:srgbClr val="00B0F0">
                <a:alpha val="70000"/>
              </a:srgbClr>
            </a:glow>
          </a:effectLst>
        </p:spPr>
      </p:pic>
      <p:pic>
        <p:nvPicPr>
          <p:cNvPr id="57" name="Picture 56" descr="A person wearing a hat&#10;&#10;Description automatically generated">
            <a:extLst>
              <a:ext uri="{FF2B5EF4-FFF2-40B4-BE49-F238E27FC236}">
                <a16:creationId xmlns:a16="http://schemas.microsoft.com/office/drawing/2014/main" id="{37B0A226-788B-4FCF-BEF9-66B88D934C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2132">
            <a:off x="7185405" y="1644277"/>
            <a:ext cx="4966281" cy="575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9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3" grpId="0" animBg="1"/>
      <p:bldP spid="52" grpId="0" animBg="1"/>
      <p:bldP spid="39" grpId="0" animBg="1"/>
      <p:bldP spid="45" grpId="0"/>
      <p:bldP spid="45" grpId="1"/>
      <p:bldP spid="24" grpId="0"/>
      <p:bldP spid="25" grpId="0"/>
      <p:bldP spid="26" grpId="0"/>
      <p:bldP spid="33" grpId="0" animBg="1"/>
      <p:bldP spid="28" grpId="0"/>
      <p:bldP spid="11" grpId="0"/>
      <p:bldP spid="54" grpId="0"/>
      <p:bldP spid="54" grpId="1"/>
      <p:bldP spid="56" grpId="0" animBg="1"/>
      <p:bldP spid="56" grpId="1" animBg="1"/>
      <p:bldP spid="58" grpId="0"/>
      <p:bldP spid="58" grpId="1"/>
      <p:bldP spid="59" grpId="0" animBg="1"/>
      <p:bldP spid="59" grpId="1" animBg="1"/>
      <p:bldP spid="47" grpId="0" animBg="1"/>
      <p:bldP spid="50" grpId="0" animBg="1"/>
      <p:bldP spid="34" grpId="0" animBg="1"/>
      <p:bldP spid="36" grpId="0"/>
      <p:bldP spid="40" grpId="0"/>
      <p:bldP spid="2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A65077-F661-4BB9-BE55-FD5A6BAA8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2B2CCC0-E12B-427D-BC91-44F11F9997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FB2C3351-21A7-42F5-B66B-2C487925AC18}"/>
              </a:ext>
            </a:extLst>
          </p:cNvPr>
          <p:cNvSpPr/>
          <p:nvPr/>
        </p:nvSpPr>
        <p:spPr>
          <a:xfrm rot="8507314" flipH="1">
            <a:off x="115793" y="2310016"/>
            <a:ext cx="1358401" cy="882648"/>
          </a:xfrm>
          <a:prstGeom prst="rightArrow">
            <a:avLst>
              <a:gd name="adj1" fmla="val 44550"/>
              <a:gd name="adj2" fmla="val 5817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51B20D54-C8F6-4251-9E30-49012C49AD45}"/>
              </a:ext>
            </a:extLst>
          </p:cNvPr>
          <p:cNvSpPr/>
          <p:nvPr/>
        </p:nvSpPr>
        <p:spPr>
          <a:xfrm rot="4601124" flipH="1">
            <a:off x="10800651" y="3356182"/>
            <a:ext cx="1358401" cy="882648"/>
          </a:xfrm>
          <a:prstGeom prst="rightArrow">
            <a:avLst>
              <a:gd name="adj1" fmla="val 44550"/>
              <a:gd name="adj2" fmla="val 5817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94292F81-1EFC-480E-ABC7-FB40EDA5C3D6}"/>
              </a:ext>
            </a:extLst>
          </p:cNvPr>
          <p:cNvSpPr/>
          <p:nvPr/>
        </p:nvSpPr>
        <p:spPr>
          <a:xfrm>
            <a:off x="4445771" y="376018"/>
            <a:ext cx="7607730" cy="839112"/>
          </a:xfrm>
          <a:prstGeom prst="frame">
            <a:avLst>
              <a:gd name="adj1" fmla="val 677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42B47A-0AFD-49AF-ACED-355DD6921E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42476E1-DDF2-44E6-92AC-0B6D7A742C44}"/>
              </a:ext>
            </a:extLst>
          </p:cNvPr>
          <p:cNvSpPr txBox="1"/>
          <p:nvPr/>
        </p:nvSpPr>
        <p:spPr>
          <a:xfrm>
            <a:off x="84430" y="127892"/>
            <a:ext cx="3692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Atheism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AA0191-5926-4454-B7F1-D95F08C55280}"/>
              </a:ext>
            </a:extLst>
          </p:cNvPr>
          <p:cNvSpPr txBox="1"/>
          <p:nvPr/>
        </p:nvSpPr>
        <p:spPr>
          <a:xfrm>
            <a:off x="4423197" y="353822"/>
            <a:ext cx="7814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</a:rPr>
              <a:t>The Law of Causal Closure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78B8313B-7A44-4749-A3A4-89AC346DC66E}"/>
              </a:ext>
            </a:extLst>
          </p:cNvPr>
          <p:cNvSpPr/>
          <p:nvPr/>
        </p:nvSpPr>
        <p:spPr>
          <a:xfrm>
            <a:off x="3701004" y="556725"/>
            <a:ext cx="703663" cy="498016"/>
          </a:xfrm>
          <a:prstGeom prst="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3E8A04-70BA-4D29-AD8D-C03333BA2352}"/>
              </a:ext>
            </a:extLst>
          </p:cNvPr>
          <p:cNvSpPr txBox="1"/>
          <p:nvPr/>
        </p:nvSpPr>
        <p:spPr>
          <a:xfrm>
            <a:off x="11802820" y="281279"/>
            <a:ext cx="3962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096C3968-C597-4037-AFC9-70089859C8FB}"/>
              </a:ext>
            </a:extLst>
          </p:cNvPr>
          <p:cNvSpPr/>
          <p:nvPr/>
        </p:nvSpPr>
        <p:spPr>
          <a:xfrm>
            <a:off x="4445771" y="395931"/>
            <a:ext cx="7607730" cy="839112"/>
          </a:xfrm>
          <a:prstGeom prst="frame">
            <a:avLst>
              <a:gd name="adj1" fmla="val 677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F3A7120-B3D5-421D-9FD9-750664229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" y="3903741"/>
            <a:ext cx="2728309" cy="2826367"/>
          </a:xfrm>
          <a:prstGeom prst="rect">
            <a:avLst/>
          </a:prstGeom>
          <a:effectLst>
            <a:glow rad="571500">
              <a:srgbClr val="00B0F0">
                <a:alpha val="70000"/>
              </a:srgbClr>
            </a:glo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3DCAAA2-E674-4E59-B1CC-E5EAC8CC7798}"/>
              </a:ext>
            </a:extLst>
          </p:cNvPr>
          <p:cNvSpPr txBox="1"/>
          <p:nvPr/>
        </p:nvSpPr>
        <p:spPr>
          <a:xfrm>
            <a:off x="2348412" y="1786468"/>
            <a:ext cx="73297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glow rad="571500">
                    <a:schemeClr val="accent1">
                      <a:satMod val="175000"/>
                    </a:schemeClr>
                  </a:glow>
                  <a:innerShdw blurRad="114300">
                    <a:srgbClr val="00B0F0"/>
                  </a:innerShdw>
                </a:effectLst>
              </a:rPr>
              <a:t>Every physical event MUST</a:t>
            </a:r>
          </a:p>
          <a:p>
            <a:pPr algn="ctr"/>
            <a:r>
              <a:rPr lang="en-US" sz="66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glow rad="571500">
                    <a:schemeClr val="accent1">
                      <a:satMod val="175000"/>
                    </a:schemeClr>
                  </a:glow>
                  <a:innerShdw blurRad="114300">
                    <a:srgbClr val="00B0F0"/>
                  </a:innerShdw>
                </a:effectLst>
              </a:rPr>
              <a:t>have a physical cause</a:t>
            </a:r>
          </a:p>
        </p:txBody>
      </p:sp>
      <p:pic>
        <p:nvPicPr>
          <p:cNvPr id="20" name="Picture 19" descr="A person wearing a hat&#10;&#10;Description automatically generated">
            <a:extLst>
              <a:ext uri="{FF2B5EF4-FFF2-40B4-BE49-F238E27FC236}">
                <a16:creationId xmlns:a16="http://schemas.microsoft.com/office/drawing/2014/main" id="{8C96B3EE-9A3F-4D7A-80BC-87917ADA4B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2132">
            <a:off x="9184910" y="3692993"/>
            <a:ext cx="2969515" cy="344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1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3" grpId="0"/>
      <p:bldP spid="14" grpId="0"/>
      <p:bldP spid="15" grpId="0" animBg="1"/>
      <p:bldP spid="16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5465FADF-B8D6-4001-8398-5936369923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5CD570-5736-41D9-96B3-7319B8E28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ABE120-E5E7-4696-89E9-4FF5020C189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0CDF2239-AB18-4B36-8C3A-3D6A81155E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13C39C-1C56-4956-9B79-F9338099E598}"/>
              </a:ext>
            </a:extLst>
          </p:cNvPr>
          <p:cNvSpPr txBox="1"/>
          <p:nvPr/>
        </p:nvSpPr>
        <p:spPr>
          <a:xfrm>
            <a:off x="2698543" y="329966"/>
            <a:ext cx="1564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Soul</a:t>
            </a:r>
            <a:endParaRPr lang="en-US" sz="1400" b="1" dirty="0"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5F44A2C3-264E-4717-B369-4966D31228E4}"/>
              </a:ext>
            </a:extLst>
          </p:cNvPr>
          <p:cNvSpPr/>
          <p:nvPr/>
        </p:nvSpPr>
        <p:spPr>
          <a:xfrm>
            <a:off x="2474605" y="38792"/>
            <a:ext cx="1704810" cy="1474868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62FAB7-888A-4250-B91B-20FA5C93F22E}"/>
              </a:ext>
            </a:extLst>
          </p:cNvPr>
          <p:cNvSpPr txBox="1"/>
          <p:nvPr/>
        </p:nvSpPr>
        <p:spPr>
          <a:xfrm>
            <a:off x="9097530" y="282208"/>
            <a:ext cx="1564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Soul</a:t>
            </a:r>
            <a:endParaRPr lang="en-US" sz="1400" b="1" dirty="0"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" name="&quot;Not Allowed&quot; Symbol 13">
            <a:extLst>
              <a:ext uri="{FF2B5EF4-FFF2-40B4-BE49-F238E27FC236}">
                <a16:creationId xmlns:a16="http://schemas.microsoft.com/office/drawing/2014/main" id="{025A9E99-40E0-4A74-BA74-BDDAF3AFE990}"/>
              </a:ext>
            </a:extLst>
          </p:cNvPr>
          <p:cNvSpPr/>
          <p:nvPr/>
        </p:nvSpPr>
        <p:spPr>
          <a:xfrm>
            <a:off x="8938974" y="14136"/>
            <a:ext cx="1704810" cy="1474868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BC06B9-518A-4F74-A146-DF250FD3A083}"/>
              </a:ext>
            </a:extLst>
          </p:cNvPr>
          <p:cNvSpPr txBox="1"/>
          <p:nvPr/>
        </p:nvSpPr>
        <p:spPr>
          <a:xfrm>
            <a:off x="1743405" y="3795178"/>
            <a:ext cx="95944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glow rad="571500">
                    <a:schemeClr val="accent1">
                      <a:satMod val="175000"/>
                    </a:schemeClr>
                  </a:glow>
                  <a:innerShdw blurRad="114300">
                    <a:srgbClr val="00B0F0"/>
                  </a:innerShdw>
                </a:effectLst>
              </a:rPr>
              <a:t>MUST be explained by some prior physical event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39675F-8748-43D1-8304-651A03A9B934}"/>
              </a:ext>
            </a:extLst>
          </p:cNvPr>
          <p:cNvCxnSpPr>
            <a:cxnSpLocks/>
          </p:cNvCxnSpPr>
          <p:nvPr/>
        </p:nvCxnSpPr>
        <p:spPr>
          <a:xfrm>
            <a:off x="4179415" y="5722266"/>
            <a:ext cx="1710813" cy="0"/>
          </a:xfrm>
          <a:prstGeom prst="line">
            <a:avLst/>
          </a:prstGeom>
          <a:ln w="82550">
            <a:solidFill>
              <a:srgbClr val="FFFF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2040315D-B3A9-46AC-B407-6A1F57A41F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ECF2E9-F016-4A2A-B47E-9CD74FCBFF83}"/>
              </a:ext>
            </a:extLst>
          </p:cNvPr>
          <p:cNvCxnSpPr>
            <a:cxnSpLocks/>
          </p:cNvCxnSpPr>
          <p:nvPr/>
        </p:nvCxnSpPr>
        <p:spPr>
          <a:xfrm>
            <a:off x="4237291" y="1160963"/>
            <a:ext cx="4606643" cy="0"/>
          </a:xfrm>
          <a:prstGeom prst="line">
            <a:avLst/>
          </a:prstGeom>
          <a:ln w="79375">
            <a:solidFill>
              <a:srgbClr val="FF0000">
                <a:alpha val="97000"/>
              </a:srgbClr>
            </a:solidFill>
          </a:ln>
          <a:effectLst>
            <a:glow rad="1651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F243A08-D43E-45BD-B5AA-2D4A6A579DB8}"/>
              </a:ext>
            </a:extLst>
          </p:cNvPr>
          <p:cNvSpPr txBox="1"/>
          <p:nvPr/>
        </p:nvSpPr>
        <p:spPr>
          <a:xfrm>
            <a:off x="4131895" y="-133382"/>
            <a:ext cx="49181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Option #1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65614A-C5C1-4E31-8F6F-4198E0F24FE8}"/>
              </a:ext>
            </a:extLst>
          </p:cNvPr>
          <p:cNvSpPr txBox="1"/>
          <p:nvPr/>
        </p:nvSpPr>
        <p:spPr>
          <a:xfrm>
            <a:off x="4212106" y="-25569"/>
            <a:ext cx="49181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 Options</a:t>
            </a: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04E0A7B7-D5C1-48AE-827A-E252B2AB46EF}"/>
              </a:ext>
            </a:extLst>
          </p:cNvPr>
          <p:cNvSpPr/>
          <p:nvPr/>
        </p:nvSpPr>
        <p:spPr>
          <a:xfrm rot="14139191">
            <a:off x="9936551" y="2098348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526C374-30DB-4B92-810E-CA6F14B958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061" y="1713219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5E8EC88-3E2C-4E8D-96D4-E2FE1AE67F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19" y="1416450"/>
            <a:ext cx="1363640" cy="920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Arrow: Right 34">
            <a:extLst>
              <a:ext uri="{FF2B5EF4-FFF2-40B4-BE49-F238E27FC236}">
                <a16:creationId xmlns:a16="http://schemas.microsoft.com/office/drawing/2014/main" id="{2339E318-E49E-4E18-9284-DB47AC5E8015}"/>
              </a:ext>
            </a:extLst>
          </p:cNvPr>
          <p:cNvSpPr/>
          <p:nvPr/>
        </p:nvSpPr>
        <p:spPr>
          <a:xfrm rot="4601124" flipH="1">
            <a:off x="10739716" y="3236473"/>
            <a:ext cx="1358401" cy="882648"/>
          </a:xfrm>
          <a:prstGeom prst="rightArrow">
            <a:avLst>
              <a:gd name="adj1" fmla="val 44550"/>
              <a:gd name="adj2" fmla="val 5817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E5FAED3B-55BD-448D-BD43-6B2EB9968874}"/>
              </a:ext>
            </a:extLst>
          </p:cNvPr>
          <p:cNvSpPr/>
          <p:nvPr/>
        </p:nvSpPr>
        <p:spPr>
          <a:xfrm rot="10997567">
            <a:off x="9274085" y="1626865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AD33525-7C4E-4E83-8769-EDA3A34F4E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84">
            <a:off x="8701001" y="1094423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2EDED0B3-088B-499E-978B-330074625E0F}"/>
              </a:ext>
            </a:extLst>
          </p:cNvPr>
          <p:cNvSpPr/>
          <p:nvPr/>
        </p:nvSpPr>
        <p:spPr>
          <a:xfrm rot="12425652" flipH="1" flipV="1">
            <a:off x="9942965" y="749162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CADDE0D5-4197-462B-99F9-56A029FAACE7}"/>
              </a:ext>
            </a:extLst>
          </p:cNvPr>
          <p:cNvSpPr/>
          <p:nvPr/>
        </p:nvSpPr>
        <p:spPr>
          <a:xfrm rot="7523853" flipH="1">
            <a:off x="8152687" y="2408888"/>
            <a:ext cx="1358401" cy="882648"/>
          </a:xfrm>
          <a:prstGeom prst="rightArrow">
            <a:avLst>
              <a:gd name="adj1" fmla="val 44550"/>
              <a:gd name="adj2" fmla="val 5817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4633628F-ADBC-4540-8E49-8BE27823EA8E}"/>
              </a:ext>
            </a:extLst>
          </p:cNvPr>
          <p:cNvSpPr/>
          <p:nvPr/>
        </p:nvSpPr>
        <p:spPr>
          <a:xfrm rot="8159600">
            <a:off x="8556890" y="1835136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CC7535E-510F-4BBA-9982-93657B0E59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9638">
            <a:off x="7056040" y="1592059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44" name="Arrow: Curved Down 43">
            <a:extLst>
              <a:ext uri="{FF2B5EF4-FFF2-40B4-BE49-F238E27FC236}">
                <a16:creationId xmlns:a16="http://schemas.microsoft.com/office/drawing/2014/main" id="{334EC4BA-7914-448A-9D28-8946709C0AF1}"/>
              </a:ext>
            </a:extLst>
          </p:cNvPr>
          <p:cNvSpPr/>
          <p:nvPr/>
        </p:nvSpPr>
        <p:spPr>
          <a:xfrm rot="8918862" flipH="1" flipV="1">
            <a:off x="7469940" y="931728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11F9BD3-CC1D-414A-B37D-ED9EB8E05BD1}"/>
              </a:ext>
            </a:extLst>
          </p:cNvPr>
          <p:cNvSpPr txBox="1"/>
          <p:nvPr/>
        </p:nvSpPr>
        <p:spPr>
          <a:xfrm>
            <a:off x="685020" y="5500215"/>
            <a:ext cx="3279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First Cause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1E2AB8D-34C4-47B0-8F56-B806D31FB7A3}"/>
              </a:ext>
            </a:extLst>
          </p:cNvPr>
          <p:cNvSpPr txBox="1"/>
          <p:nvPr/>
        </p:nvSpPr>
        <p:spPr>
          <a:xfrm>
            <a:off x="5685804" y="5425895"/>
            <a:ext cx="434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FREE WILL</a:t>
            </a:r>
          </a:p>
        </p:txBody>
      </p:sp>
      <p:sp>
        <p:nvSpPr>
          <p:cNvPr id="47" name="Frame 46">
            <a:extLst>
              <a:ext uri="{FF2B5EF4-FFF2-40B4-BE49-F238E27FC236}">
                <a16:creationId xmlns:a16="http://schemas.microsoft.com/office/drawing/2014/main" id="{2D7318DF-23A2-4383-80C0-A7354B8315C2}"/>
              </a:ext>
            </a:extLst>
          </p:cNvPr>
          <p:cNvSpPr/>
          <p:nvPr/>
        </p:nvSpPr>
        <p:spPr>
          <a:xfrm>
            <a:off x="10152505" y="5603852"/>
            <a:ext cx="1001334" cy="903817"/>
          </a:xfrm>
          <a:prstGeom prst="fram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8" name="Picture 47" descr="A close up of a sign&#10;&#10;Description generated with high confidence">
            <a:extLst>
              <a:ext uri="{FF2B5EF4-FFF2-40B4-BE49-F238E27FC236}">
                <a16:creationId xmlns:a16="http://schemas.microsoft.com/office/drawing/2014/main" id="{2F516F29-D2FE-4E63-956A-2957080B38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933" y="5477561"/>
            <a:ext cx="1203879" cy="968638"/>
          </a:xfrm>
          <a:prstGeom prst="rect">
            <a:avLst/>
          </a:prstGeom>
          <a:effectLst>
            <a:glow rad="38100">
              <a:schemeClr val="tx1"/>
            </a:glow>
          </a:effec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E5182507-34A8-4C0D-BC62-DDECBFA17145}"/>
              </a:ext>
            </a:extLst>
          </p:cNvPr>
          <p:cNvSpPr txBox="1"/>
          <p:nvPr/>
        </p:nvSpPr>
        <p:spPr>
          <a:xfrm>
            <a:off x="10152505" y="4630411"/>
            <a:ext cx="114104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?</a:t>
            </a:r>
            <a:endParaRPr lang="en-US" sz="96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E642907-0A9F-4FE9-B3A6-309C00C2F075}"/>
              </a:ext>
            </a:extLst>
          </p:cNvPr>
          <p:cNvSpPr txBox="1"/>
          <p:nvPr/>
        </p:nvSpPr>
        <p:spPr>
          <a:xfrm>
            <a:off x="3935217" y="4705741"/>
            <a:ext cx="114104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?</a:t>
            </a:r>
            <a:endParaRPr lang="en-US" sz="96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1DA264D9-95BE-416C-A951-8CD04DA1C50E}"/>
              </a:ext>
            </a:extLst>
          </p:cNvPr>
          <p:cNvSpPr/>
          <p:nvPr/>
        </p:nvSpPr>
        <p:spPr>
          <a:xfrm rot="5997223">
            <a:off x="8081777" y="2542793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3C29025-9C04-4597-A64B-CF7177A1C5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9638">
            <a:off x="6030298" y="2747541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01A698C4-D862-42E2-A344-4A6FD2B3CFC8}"/>
              </a:ext>
            </a:extLst>
          </p:cNvPr>
          <p:cNvSpPr/>
          <p:nvPr/>
        </p:nvSpPr>
        <p:spPr>
          <a:xfrm rot="8058157" flipH="1" flipV="1">
            <a:off x="5819615" y="1820502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Frame 53">
            <a:extLst>
              <a:ext uri="{FF2B5EF4-FFF2-40B4-BE49-F238E27FC236}">
                <a16:creationId xmlns:a16="http://schemas.microsoft.com/office/drawing/2014/main" id="{11998F3B-D0E3-4005-96E1-8907A49E333C}"/>
              </a:ext>
            </a:extLst>
          </p:cNvPr>
          <p:cNvSpPr/>
          <p:nvPr/>
        </p:nvSpPr>
        <p:spPr>
          <a:xfrm>
            <a:off x="306537" y="5559072"/>
            <a:ext cx="4103683" cy="810044"/>
          </a:xfrm>
          <a:prstGeom prst="frame">
            <a:avLst>
              <a:gd name="adj1" fmla="val 677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3D82A150-D7EE-4B6B-91CC-933DDD34B1BE}"/>
              </a:ext>
            </a:extLst>
          </p:cNvPr>
          <p:cNvSpPr/>
          <p:nvPr/>
        </p:nvSpPr>
        <p:spPr>
          <a:xfrm rot="3525799">
            <a:off x="8023239" y="3166758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F83E2478-F31D-4B3E-96A5-0A2F35979A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9638">
            <a:off x="6459931" y="3827130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21E33E2D-F811-4811-B53A-F7EE7174B96F}"/>
              </a:ext>
            </a:extLst>
          </p:cNvPr>
          <p:cNvSpPr/>
          <p:nvPr/>
        </p:nvSpPr>
        <p:spPr>
          <a:xfrm rot="4072966" flipH="1" flipV="1">
            <a:off x="5306372" y="3815937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Isosceles Triangle 57">
            <a:extLst>
              <a:ext uri="{FF2B5EF4-FFF2-40B4-BE49-F238E27FC236}">
                <a16:creationId xmlns:a16="http://schemas.microsoft.com/office/drawing/2014/main" id="{4DCD1C46-28AC-4E74-AC06-A2999F307806}"/>
              </a:ext>
            </a:extLst>
          </p:cNvPr>
          <p:cNvSpPr/>
          <p:nvPr/>
        </p:nvSpPr>
        <p:spPr>
          <a:xfrm rot="1505135">
            <a:off x="8632449" y="3482882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4D097EDF-0999-4173-935C-AEA79D1D93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9638">
            <a:off x="7656008" y="4464257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2F30C026-B0E3-4B12-97C6-70BC37A96802}"/>
              </a:ext>
            </a:extLst>
          </p:cNvPr>
          <p:cNvSpPr/>
          <p:nvPr/>
        </p:nvSpPr>
        <p:spPr>
          <a:xfrm rot="2534551" flipH="1" flipV="1">
            <a:off x="6228225" y="4898062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1F8279DE-571B-4A63-908D-09AA9E4DEE64}"/>
              </a:ext>
            </a:extLst>
          </p:cNvPr>
          <p:cNvSpPr/>
          <p:nvPr/>
        </p:nvSpPr>
        <p:spPr>
          <a:xfrm rot="18956788">
            <a:off x="9917950" y="3511312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DAC0A31C-D8E7-467E-8EEB-1377E06383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9638">
            <a:off x="9461422" y="4227870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88BC6343-8018-4B1F-8712-50840F21B52B}"/>
              </a:ext>
            </a:extLst>
          </p:cNvPr>
          <p:cNvSpPr/>
          <p:nvPr/>
        </p:nvSpPr>
        <p:spPr>
          <a:xfrm rot="20611697" flipH="1" flipV="1">
            <a:off x="8599135" y="5633669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Isosceles Triangle 63">
            <a:extLst>
              <a:ext uri="{FF2B5EF4-FFF2-40B4-BE49-F238E27FC236}">
                <a16:creationId xmlns:a16="http://schemas.microsoft.com/office/drawing/2014/main" id="{A83C5380-240E-49AB-8EF1-465827757CD6}"/>
              </a:ext>
            </a:extLst>
          </p:cNvPr>
          <p:cNvSpPr/>
          <p:nvPr/>
        </p:nvSpPr>
        <p:spPr>
          <a:xfrm rot="17943050">
            <a:off x="10108123" y="2994817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F7CCDEC-0BAD-4A2D-BE55-435CCFA806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9638">
            <a:off x="10389920" y="3595310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47F0A501-54D7-4991-9BA1-3FE2F11D6B46}"/>
              </a:ext>
            </a:extLst>
          </p:cNvPr>
          <p:cNvSpPr/>
          <p:nvPr/>
        </p:nvSpPr>
        <p:spPr>
          <a:xfrm rot="20063863" flipH="1" flipV="1">
            <a:off x="10355537" y="4988413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Isosceles Triangle 66">
            <a:extLst>
              <a:ext uri="{FF2B5EF4-FFF2-40B4-BE49-F238E27FC236}">
                <a16:creationId xmlns:a16="http://schemas.microsoft.com/office/drawing/2014/main" id="{F08654DD-9B42-456D-8A7B-8A14FA9EB171}"/>
              </a:ext>
            </a:extLst>
          </p:cNvPr>
          <p:cNvSpPr/>
          <p:nvPr/>
        </p:nvSpPr>
        <p:spPr>
          <a:xfrm rot="16743469">
            <a:off x="9913138" y="2509660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2A2C70DD-75EF-42C7-82BF-380F5F5E5E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79638">
            <a:off x="9940620" y="2859583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8610BDB4-63CA-4625-886E-9560049F8F70}"/>
              </a:ext>
            </a:extLst>
          </p:cNvPr>
          <p:cNvSpPr/>
          <p:nvPr/>
        </p:nvSpPr>
        <p:spPr>
          <a:xfrm rot="4247869" flipH="1">
            <a:off x="10893255" y="3155569"/>
            <a:ext cx="1630319" cy="711394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68503631-3368-41E3-9BD9-7029270B24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11" y="326650"/>
            <a:ext cx="5682060" cy="6489511"/>
          </a:xfrm>
          <a:prstGeom prst="rect">
            <a:avLst/>
          </a:prstGeom>
          <a:effectLst>
            <a:glow rad="152400">
              <a:schemeClr val="bg1"/>
            </a:glow>
          </a:effectLst>
        </p:spPr>
      </p:pic>
      <p:sp>
        <p:nvSpPr>
          <p:cNvPr id="88" name="Isosceles Triangle 87">
            <a:extLst>
              <a:ext uri="{FF2B5EF4-FFF2-40B4-BE49-F238E27FC236}">
                <a16:creationId xmlns:a16="http://schemas.microsoft.com/office/drawing/2014/main" id="{461D0CAA-5FE2-45DB-9A88-97CA938D5D5A}"/>
              </a:ext>
            </a:extLst>
          </p:cNvPr>
          <p:cNvSpPr/>
          <p:nvPr/>
        </p:nvSpPr>
        <p:spPr>
          <a:xfrm rot="14139191">
            <a:off x="9864638" y="2162785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BE398A27-F79F-4440-A57C-6A239276CD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148" y="1777656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614AC1C8-7AC6-4818-B941-B8690088267A}"/>
              </a:ext>
            </a:extLst>
          </p:cNvPr>
          <p:cNvSpPr/>
          <p:nvPr/>
        </p:nvSpPr>
        <p:spPr>
          <a:xfrm rot="3519194">
            <a:off x="11022457" y="2315285"/>
            <a:ext cx="1362535" cy="711394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Isosceles Triangle 90">
            <a:extLst>
              <a:ext uri="{FF2B5EF4-FFF2-40B4-BE49-F238E27FC236}">
                <a16:creationId xmlns:a16="http://schemas.microsoft.com/office/drawing/2014/main" id="{AD0596ED-38EE-4AB6-B56B-9E454DE69828}"/>
              </a:ext>
            </a:extLst>
          </p:cNvPr>
          <p:cNvSpPr/>
          <p:nvPr/>
        </p:nvSpPr>
        <p:spPr>
          <a:xfrm rot="7665448">
            <a:off x="8778282" y="2727932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B6B34C4C-F6B9-44B2-80E0-A38537A093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664" y="2283168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93" name="Arrow: Curved Down 92">
            <a:extLst>
              <a:ext uri="{FF2B5EF4-FFF2-40B4-BE49-F238E27FC236}">
                <a16:creationId xmlns:a16="http://schemas.microsoft.com/office/drawing/2014/main" id="{131C9DFA-51C0-4FC4-BA82-DA94CCB99DCC}"/>
              </a:ext>
            </a:extLst>
          </p:cNvPr>
          <p:cNvSpPr/>
          <p:nvPr/>
        </p:nvSpPr>
        <p:spPr>
          <a:xfrm rot="20326782">
            <a:off x="8435879" y="1497175"/>
            <a:ext cx="2075760" cy="834270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Isosceles Triangle 93">
            <a:extLst>
              <a:ext uri="{FF2B5EF4-FFF2-40B4-BE49-F238E27FC236}">
                <a16:creationId xmlns:a16="http://schemas.microsoft.com/office/drawing/2014/main" id="{D2B4EF4B-435A-4BC1-8F13-DB39A6E1891F}"/>
              </a:ext>
            </a:extLst>
          </p:cNvPr>
          <p:cNvSpPr/>
          <p:nvPr/>
        </p:nvSpPr>
        <p:spPr>
          <a:xfrm rot="6919071">
            <a:off x="8468488" y="1992697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6785A14F-F7B9-4F0C-9DF5-ABE6831EFF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73" y="1695175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ABEBD540-C34A-419D-87ED-32BDBF661105}"/>
              </a:ext>
            </a:extLst>
          </p:cNvPr>
          <p:cNvSpPr/>
          <p:nvPr/>
        </p:nvSpPr>
        <p:spPr>
          <a:xfrm>
            <a:off x="8139105" y="1273692"/>
            <a:ext cx="2286545" cy="83290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Isosceles Triangle 96">
            <a:extLst>
              <a:ext uri="{FF2B5EF4-FFF2-40B4-BE49-F238E27FC236}">
                <a16:creationId xmlns:a16="http://schemas.microsoft.com/office/drawing/2014/main" id="{B398D196-DD55-45C0-9063-BE2351D95CDE}"/>
              </a:ext>
            </a:extLst>
          </p:cNvPr>
          <p:cNvSpPr/>
          <p:nvPr/>
        </p:nvSpPr>
        <p:spPr>
          <a:xfrm rot="7409391">
            <a:off x="8277420" y="2521215"/>
            <a:ext cx="280420" cy="1700939"/>
          </a:xfrm>
          <a:prstGeom prst="triangl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2CF34455-0EFE-423C-8F7E-996445487D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2" y="2164323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99" name="Arrow: Curved Down 98">
            <a:extLst>
              <a:ext uri="{FF2B5EF4-FFF2-40B4-BE49-F238E27FC236}">
                <a16:creationId xmlns:a16="http://schemas.microsoft.com/office/drawing/2014/main" id="{D80796B4-BA75-46E8-B0A1-0D5E88597401}"/>
              </a:ext>
            </a:extLst>
          </p:cNvPr>
          <p:cNvSpPr/>
          <p:nvPr/>
        </p:nvSpPr>
        <p:spPr>
          <a:xfrm rot="19442499">
            <a:off x="7251506" y="1549733"/>
            <a:ext cx="1362535" cy="711394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3EA3460E-C499-40B6-9C11-D76D46058B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390" y="2991471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02" name="Arrow: Curved Down 101">
            <a:extLst>
              <a:ext uri="{FF2B5EF4-FFF2-40B4-BE49-F238E27FC236}">
                <a16:creationId xmlns:a16="http://schemas.microsoft.com/office/drawing/2014/main" id="{5387DDDD-720F-4E7B-A816-2148AAE61411}"/>
              </a:ext>
            </a:extLst>
          </p:cNvPr>
          <p:cNvSpPr/>
          <p:nvPr/>
        </p:nvSpPr>
        <p:spPr>
          <a:xfrm rot="11289028">
            <a:off x="6425287" y="3838588"/>
            <a:ext cx="1362535" cy="711394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190ADD9B-BE94-48F4-A91B-A3E0989423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84">
            <a:off x="9692094" y="2839618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04" name="Arrow: Curved Down 103">
            <a:extLst>
              <a:ext uri="{FF2B5EF4-FFF2-40B4-BE49-F238E27FC236}">
                <a16:creationId xmlns:a16="http://schemas.microsoft.com/office/drawing/2014/main" id="{6A2316F7-B5C9-4888-9B55-AC236E7C5E89}"/>
              </a:ext>
            </a:extLst>
          </p:cNvPr>
          <p:cNvSpPr/>
          <p:nvPr/>
        </p:nvSpPr>
        <p:spPr>
          <a:xfrm rot="12425652" flipV="1">
            <a:off x="8810455" y="2209787"/>
            <a:ext cx="1432633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Picture 104">
            <a:extLst>
              <a:ext uri="{FF2B5EF4-FFF2-40B4-BE49-F238E27FC236}">
                <a16:creationId xmlns:a16="http://schemas.microsoft.com/office/drawing/2014/main" id="{C036A16E-51A6-45F0-965D-8E1D569F33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84">
            <a:off x="8733559" y="3046650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06" name="Arrow: Curved Down 105">
            <a:extLst>
              <a:ext uri="{FF2B5EF4-FFF2-40B4-BE49-F238E27FC236}">
                <a16:creationId xmlns:a16="http://schemas.microsoft.com/office/drawing/2014/main" id="{87386191-21D8-4598-B7B2-0F02FF3A8821}"/>
              </a:ext>
            </a:extLst>
          </p:cNvPr>
          <p:cNvSpPr/>
          <p:nvPr/>
        </p:nvSpPr>
        <p:spPr>
          <a:xfrm rot="12425652">
            <a:off x="7575717" y="3434489"/>
            <a:ext cx="1511419" cy="100176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12EEA961-E03F-40F8-9CA3-240B0B546A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47775">
            <a:off x="9294934" y="3340407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08" name="Arrow: Curved Down 107">
            <a:extLst>
              <a:ext uri="{FF2B5EF4-FFF2-40B4-BE49-F238E27FC236}">
                <a16:creationId xmlns:a16="http://schemas.microsoft.com/office/drawing/2014/main" id="{FAAFF63B-AC64-4CED-AE73-5F0E43030B1C}"/>
              </a:ext>
            </a:extLst>
          </p:cNvPr>
          <p:cNvSpPr/>
          <p:nvPr/>
        </p:nvSpPr>
        <p:spPr>
          <a:xfrm rot="9544582" flipH="1" flipV="1">
            <a:off x="8191696" y="2655970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1" name="Picture 110">
            <a:extLst>
              <a:ext uri="{FF2B5EF4-FFF2-40B4-BE49-F238E27FC236}">
                <a16:creationId xmlns:a16="http://schemas.microsoft.com/office/drawing/2014/main" id="{337CC7CC-DC37-4AD4-8ED9-3DF1BBB68D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84919" y="3651126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12" name="Arrow: Curved Down 111">
            <a:extLst>
              <a:ext uri="{FF2B5EF4-FFF2-40B4-BE49-F238E27FC236}">
                <a16:creationId xmlns:a16="http://schemas.microsoft.com/office/drawing/2014/main" id="{35958889-33FB-4F24-81DD-5A1097C37C9E}"/>
              </a:ext>
            </a:extLst>
          </p:cNvPr>
          <p:cNvSpPr/>
          <p:nvPr/>
        </p:nvSpPr>
        <p:spPr>
          <a:xfrm rot="4435897" flipH="1" flipV="1">
            <a:off x="6736770" y="3452671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5" name="Picture 114">
            <a:extLst>
              <a:ext uri="{FF2B5EF4-FFF2-40B4-BE49-F238E27FC236}">
                <a16:creationId xmlns:a16="http://schemas.microsoft.com/office/drawing/2014/main" id="{A98A3F8A-63E8-4E79-8A56-867700F087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84">
            <a:off x="5625154" y="2602933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16" name="Arrow: Curved Down 115">
            <a:extLst>
              <a:ext uri="{FF2B5EF4-FFF2-40B4-BE49-F238E27FC236}">
                <a16:creationId xmlns:a16="http://schemas.microsoft.com/office/drawing/2014/main" id="{EE4BB1FA-8687-43E7-B795-811F72039F52}"/>
              </a:ext>
            </a:extLst>
          </p:cNvPr>
          <p:cNvSpPr/>
          <p:nvPr/>
        </p:nvSpPr>
        <p:spPr>
          <a:xfrm rot="12425652" flipH="1" flipV="1">
            <a:off x="6867118" y="2257672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9" name="Picture 118">
            <a:extLst>
              <a:ext uri="{FF2B5EF4-FFF2-40B4-BE49-F238E27FC236}">
                <a16:creationId xmlns:a16="http://schemas.microsoft.com/office/drawing/2014/main" id="{CCCF90D8-02DB-4986-874D-5495BE1ACD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84">
            <a:off x="8380582" y="2987389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20" name="Arrow: Curved Down 119">
            <a:extLst>
              <a:ext uri="{FF2B5EF4-FFF2-40B4-BE49-F238E27FC236}">
                <a16:creationId xmlns:a16="http://schemas.microsoft.com/office/drawing/2014/main" id="{B416A005-67C4-474A-B6C0-D1B95142FB2B}"/>
              </a:ext>
            </a:extLst>
          </p:cNvPr>
          <p:cNvSpPr/>
          <p:nvPr/>
        </p:nvSpPr>
        <p:spPr>
          <a:xfrm flipH="1" flipV="1">
            <a:off x="6643381" y="3955166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B443654D-3EFA-431B-BB25-DA6629662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84">
            <a:off x="6047702" y="1587789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B086C376-F233-4BF2-8D34-29ADA529D7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84">
            <a:off x="8927331" y="1555789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26" name="Arrow: Curved Down 125">
            <a:extLst>
              <a:ext uri="{FF2B5EF4-FFF2-40B4-BE49-F238E27FC236}">
                <a16:creationId xmlns:a16="http://schemas.microsoft.com/office/drawing/2014/main" id="{23568910-2859-4987-B126-15684E5D32F9}"/>
              </a:ext>
            </a:extLst>
          </p:cNvPr>
          <p:cNvSpPr/>
          <p:nvPr/>
        </p:nvSpPr>
        <p:spPr>
          <a:xfrm rot="12425652" flipH="1" flipV="1">
            <a:off x="10169295" y="1210528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9" name="Picture 128">
            <a:extLst>
              <a:ext uri="{FF2B5EF4-FFF2-40B4-BE49-F238E27FC236}">
                <a16:creationId xmlns:a16="http://schemas.microsoft.com/office/drawing/2014/main" id="{32235D52-D045-4C38-8634-C3CC7A428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63770">
            <a:off x="8927329" y="3018617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30" name="Arrow: Curved Down 129">
            <a:extLst>
              <a:ext uri="{FF2B5EF4-FFF2-40B4-BE49-F238E27FC236}">
                <a16:creationId xmlns:a16="http://schemas.microsoft.com/office/drawing/2014/main" id="{F5D58897-7FB2-4D37-A709-B9BFC19F18BF}"/>
              </a:ext>
            </a:extLst>
          </p:cNvPr>
          <p:cNvSpPr/>
          <p:nvPr/>
        </p:nvSpPr>
        <p:spPr>
          <a:xfrm rot="3473938" flipH="1" flipV="1">
            <a:off x="10169293" y="2673356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1" name="Picture 130">
            <a:extLst>
              <a:ext uri="{FF2B5EF4-FFF2-40B4-BE49-F238E27FC236}">
                <a16:creationId xmlns:a16="http://schemas.microsoft.com/office/drawing/2014/main" id="{9AE75A87-CC4F-46ED-92A3-43C3E34348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84">
            <a:off x="6492624" y="1719950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32" name="Arrow: Curved Down 131">
            <a:extLst>
              <a:ext uri="{FF2B5EF4-FFF2-40B4-BE49-F238E27FC236}">
                <a16:creationId xmlns:a16="http://schemas.microsoft.com/office/drawing/2014/main" id="{6F2D3C42-8C2B-47FA-8457-81D73EF7B8FE}"/>
              </a:ext>
            </a:extLst>
          </p:cNvPr>
          <p:cNvSpPr/>
          <p:nvPr/>
        </p:nvSpPr>
        <p:spPr>
          <a:xfrm rot="12425652" flipH="1" flipV="1">
            <a:off x="7734588" y="1374689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3" name="Picture 132">
            <a:extLst>
              <a:ext uri="{FF2B5EF4-FFF2-40B4-BE49-F238E27FC236}">
                <a16:creationId xmlns:a16="http://schemas.microsoft.com/office/drawing/2014/main" id="{F2D7DB34-D80B-4F6A-B969-35D5CCB2B9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43447">
            <a:off x="6271386" y="3711357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sp>
        <p:nvSpPr>
          <p:cNvPr id="134" name="Arrow: Curved Down 133">
            <a:extLst>
              <a:ext uri="{FF2B5EF4-FFF2-40B4-BE49-F238E27FC236}">
                <a16:creationId xmlns:a16="http://schemas.microsoft.com/office/drawing/2014/main" id="{80D65E03-0C76-478C-B504-4A8BBC8F986F}"/>
              </a:ext>
            </a:extLst>
          </p:cNvPr>
          <p:cNvSpPr/>
          <p:nvPr/>
        </p:nvSpPr>
        <p:spPr>
          <a:xfrm rot="1153615" flipH="1" flipV="1">
            <a:off x="7513350" y="3366096"/>
            <a:ext cx="1630319" cy="669512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54BF7A2C-8263-4031-82EC-37D2361ADF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84">
            <a:off x="6316106" y="1882646"/>
            <a:ext cx="1635007" cy="11042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01790481-F4A9-46B0-BFAE-9ACC2A9AC5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08989">
            <a:off x="8487904" y="1101203"/>
            <a:ext cx="2916898" cy="1969943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B3032C81-32E1-4AF1-BFF3-ADB3DB8454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7932" y="2638493"/>
            <a:ext cx="2287139" cy="1544632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6FC4F4C0-9511-44A1-8D9F-1CA6BCC118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50961">
            <a:off x="7660985" y="2452435"/>
            <a:ext cx="3185450" cy="21513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B74754EF-E20F-4FF7-9CB2-BD09C8BD8A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34009">
            <a:off x="5380060" y="704503"/>
            <a:ext cx="3185450" cy="21513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AF717A35-C78A-41BE-B5D6-A2BD27F33C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115213">
            <a:off x="5483048" y="4169332"/>
            <a:ext cx="3185450" cy="21513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459C8DD5-1045-45CF-AB44-6A790DD14F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48482">
            <a:off x="8446401" y="3061188"/>
            <a:ext cx="3185450" cy="2151311"/>
          </a:xfrm>
          <a:prstGeom prst="ellipse">
            <a:avLst/>
          </a:prstGeom>
          <a:ln w="168275">
            <a:solidFill>
              <a:schemeClr val="bg1"/>
            </a:solidFill>
          </a:ln>
          <a:effectLst>
            <a:softEdge rad="112500"/>
          </a:effectLst>
        </p:spPr>
      </p:pic>
      <p:pic>
        <p:nvPicPr>
          <p:cNvPr id="1026" name="Picture 2" descr="Image result for big cartoon eyes">
            <a:extLst>
              <a:ext uri="{FF2B5EF4-FFF2-40B4-BE49-F238E27FC236}">
                <a16:creationId xmlns:a16="http://schemas.microsoft.com/office/drawing/2014/main" id="{86F864AD-BD06-418A-AB76-1FDC00DD5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6040">
            <a:off x="1957336" y="1973436"/>
            <a:ext cx="2151658" cy="99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open cartoon mouth">
            <a:extLst>
              <a:ext uri="{FF2B5EF4-FFF2-40B4-BE49-F238E27FC236}">
                <a16:creationId xmlns:a16="http://schemas.microsoft.com/office/drawing/2014/main" id="{769ACA38-12B2-42CC-BD27-4907F4796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7557">
            <a:off x="1030623" y="3544991"/>
            <a:ext cx="2219159" cy="139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windows crash">
            <a:extLst>
              <a:ext uri="{FF2B5EF4-FFF2-40B4-BE49-F238E27FC236}">
                <a16:creationId xmlns:a16="http://schemas.microsoft.com/office/drawing/2014/main" id="{8A8D5D59-5BE4-4540-8A4C-BCDE98373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78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Cross 150">
            <a:extLst>
              <a:ext uri="{FF2B5EF4-FFF2-40B4-BE49-F238E27FC236}">
                <a16:creationId xmlns:a16="http://schemas.microsoft.com/office/drawing/2014/main" id="{28756C2F-A93F-4105-AA2F-4AE4091186AC}"/>
              </a:ext>
            </a:extLst>
          </p:cNvPr>
          <p:cNvSpPr/>
          <p:nvPr/>
        </p:nvSpPr>
        <p:spPr>
          <a:xfrm rot="2760658">
            <a:off x="2913317" y="107419"/>
            <a:ext cx="6761280" cy="6864150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 w="149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 w="104775">
                <a:solidFill>
                  <a:schemeClr val="tx1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0562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9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9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90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4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400"/>
                            </p:stCondLst>
                            <p:childTnLst>
                              <p:par>
                                <p:cTn id="1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90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900"/>
                            </p:stCondLst>
                            <p:childTnLst>
                              <p:par>
                                <p:cTn id="16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2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200"/>
                            </p:stCondLst>
                            <p:childTnLst>
                              <p:par>
                                <p:cTn id="1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7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700"/>
                            </p:stCondLst>
                            <p:childTnLst>
                              <p:par>
                                <p:cTn id="20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100"/>
                            </p:stCondLst>
                            <p:childTnLst>
                              <p:par>
                                <p:cTn id="20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500"/>
                            </p:stCondLst>
                            <p:childTnLst>
                              <p:par>
                                <p:cTn id="21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700"/>
                            </p:stCondLst>
                            <p:childTnLst>
                              <p:par>
                                <p:cTn id="2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700"/>
                            </p:stCondLst>
                            <p:childTnLst>
                              <p:par>
                                <p:cTn id="2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900"/>
                            </p:stCondLst>
                            <p:childTnLst>
                              <p:par>
                                <p:cTn id="2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900"/>
                            </p:stCondLst>
                            <p:childTnLst>
                              <p:par>
                                <p:cTn id="2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200"/>
                            </p:stCondLst>
                            <p:childTnLst>
                              <p:par>
                                <p:cTn id="2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0"/>
                            </p:stCondLst>
                            <p:childTnLst>
                              <p:par>
                                <p:cTn id="23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600"/>
                            </p:stCondLst>
                            <p:childTnLst>
                              <p:par>
                                <p:cTn id="23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800"/>
                            </p:stCondLst>
                            <p:childTnLst>
                              <p:par>
                                <p:cTn id="24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3300"/>
                            </p:stCondLst>
                            <p:childTnLst>
                              <p:par>
                                <p:cTn id="2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3400"/>
                            </p:stCondLst>
                            <p:childTnLst>
                              <p:par>
                                <p:cTn id="25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0" dur="12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12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4600"/>
                            </p:stCondLst>
                            <p:childTnLst>
                              <p:par>
                                <p:cTn id="2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4800"/>
                            </p:stCondLst>
                            <p:childTnLst>
                              <p:par>
                                <p:cTn id="28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4900"/>
                            </p:stCondLst>
                            <p:childTnLst>
                              <p:par>
                                <p:cTn id="28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5000"/>
                            </p:stCondLst>
                            <p:childTnLst>
                              <p:par>
                                <p:cTn id="28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5100"/>
                            </p:stCondLst>
                            <p:childTnLst>
                              <p:par>
                                <p:cTn id="29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5200"/>
                            </p:stCondLst>
                            <p:childTnLst>
                              <p:par>
                                <p:cTn id="29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5300"/>
                            </p:stCondLst>
                            <p:childTnLst>
                              <p:par>
                                <p:cTn id="29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5400"/>
                            </p:stCondLst>
                            <p:childTnLst>
                              <p:par>
                                <p:cTn id="29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5500"/>
                            </p:stCondLst>
                            <p:childTnLst>
                              <p:par>
                                <p:cTn id="302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500"/>
                            </p:stCondLst>
                            <p:childTnLst>
                              <p:par>
                                <p:cTn id="3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4" grpId="0" animBg="1"/>
      <p:bldP spid="6" grpId="0"/>
      <p:bldP spid="31" grpId="0"/>
      <p:bldP spid="15" grpId="0"/>
      <p:bldP spid="15" grpId="1"/>
      <p:bldP spid="32" grpId="0" animBg="1"/>
      <p:bldP spid="35" grpId="0" animBg="1"/>
      <p:bldP spid="35" grpId="1" animBg="1"/>
      <p:bldP spid="36" grpId="0" animBg="1"/>
      <p:bldP spid="40" grpId="0" animBg="1"/>
      <p:bldP spid="41" grpId="0" animBg="1"/>
      <p:bldP spid="41" grpId="1" animBg="1"/>
      <p:bldP spid="42" grpId="0" animBg="1"/>
      <p:bldP spid="44" grpId="0" animBg="1"/>
      <p:bldP spid="45" grpId="0"/>
      <p:bldP spid="46" grpId="0"/>
      <p:bldP spid="47" grpId="0" animBg="1"/>
      <p:bldP spid="49" grpId="0"/>
      <p:bldP spid="50" grpId="0"/>
      <p:bldP spid="51" grpId="0" animBg="1"/>
      <p:bldP spid="53" grpId="0" animBg="1"/>
      <p:bldP spid="54" grpId="0" animBg="1"/>
      <p:bldP spid="55" grpId="0" animBg="1"/>
      <p:bldP spid="57" grpId="0" animBg="1"/>
      <p:bldP spid="58" grpId="0" animBg="1"/>
      <p:bldP spid="60" grpId="0" animBg="1"/>
      <p:bldP spid="61" grpId="0" animBg="1"/>
      <p:bldP spid="63" grpId="0" animBg="1"/>
      <p:bldP spid="64" grpId="0" animBg="1"/>
      <p:bldP spid="66" grpId="0" animBg="1"/>
      <p:bldP spid="67" grpId="0" animBg="1"/>
      <p:bldP spid="69" grpId="0" animBg="1"/>
      <p:bldP spid="88" grpId="0" animBg="1"/>
      <p:bldP spid="90" grpId="0" animBg="1"/>
      <p:bldP spid="91" grpId="0" animBg="1"/>
      <p:bldP spid="93" grpId="0" animBg="1"/>
      <p:bldP spid="94" grpId="0" animBg="1"/>
      <p:bldP spid="96" grpId="0" animBg="1"/>
      <p:bldP spid="97" grpId="0" animBg="1"/>
      <p:bldP spid="99" grpId="0" animBg="1"/>
      <p:bldP spid="102" grpId="0" animBg="1"/>
      <p:bldP spid="104" grpId="0" animBg="1"/>
      <p:bldP spid="106" grpId="0" animBg="1"/>
      <p:bldP spid="108" grpId="0" animBg="1"/>
      <p:bldP spid="112" grpId="0" animBg="1"/>
      <p:bldP spid="116" grpId="0" animBg="1"/>
      <p:bldP spid="120" grpId="0" animBg="1"/>
      <p:bldP spid="126" grpId="0" animBg="1"/>
      <p:bldP spid="130" grpId="0" animBg="1"/>
      <p:bldP spid="132" grpId="0" animBg="1"/>
      <p:bldP spid="134" grpId="0" animBg="1"/>
      <p:bldP spid="15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3B1F04B2-4694-4204-99B0-F19AC7F6A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984A4B-391B-49FF-8342-6F7CABA4B3D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0B0491-B6C1-4CB2-B69B-B92FEA7ACEC4}"/>
              </a:ext>
            </a:extLst>
          </p:cNvPr>
          <p:cNvCxnSpPr>
            <a:cxnSpLocks/>
          </p:cNvCxnSpPr>
          <p:nvPr/>
        </p:nvCxnSpPr>
        <p:spPr>
          <a:xfrm>
            <a:off x="4237291" y="1160963"/>
            <a:ext cx="4606643" cy="0"/>
          </a:xfrm>
          <a:prstGeom prst="line">
            <a:avLst/>
          </a:prstGeom>
          <a:ln w="79375">
            <a:solidFill>
              <a:srgbClr val="FF0000">
                <a:alpha val="97000"/>
              </a:srgbClr>
            </a:solidFill>
          </a:ln>
          <a:effectLst>
            <a:glow rad="1651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 picture containing object&#10;&#10;Description automatically generated">
            <a:extLst>
              <a:ext uri="{FF2B5EF4-FFF2-40B4-BE49-F238E27FC236}">
                <a16:creationId xmlns:a16="http://schemas.microsoft.com/office/drawing/2014/main" id="{DCB3D317-118A-4C76-AC19-BC6BFF8B62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261" y="1842038"/>
            <a:ext cx="1372162" cy="4536073"/>
          </a:xfrm>
          <a:prstGeom prst="rect">
            <a:avLst/>
          </a:prstGeom>
        </p:spPr>
      </p:pic>
      <p:pic>
        <p:nvPicPr>
          <p:cNvPr id="12" name="Picture 11" descr="A picture containing mollusk, sitting, white, black&#10;&#10;Description automatically generated">
            <a:extLst>
              <a:ext uri="{FF2B5EF4-FFF2-40B4-BE49-F238E27FC236}">
                <a16:creationId xmlns:a16="http://schemas.microsoft.com/office/drawing/2014/main" id="{4491366F-82CA-4FF2-B002-BBFFD7747D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0" y="2741795"/>
            <a:ext cx="2521643" cy="2521643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9DA8F550-6812-4285-83DA-393D535D8E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467" y="2801609"/>
            <a:ext cx="2699458" cy="1446551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4AFB0CDB-FA70-4155-B3AF-0911AB4C38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672" y="4368254"/>
            <a:ext cx="1102594" cy="2159780"/>
          </a:xfrm>
          <a:prstGeom prst="rect">
            <a:avLst/>
          </a:prstGeom>
        </p:spPr>
      </p:pic>
      <p:pic>
        <p:nvPicPr>
          <p:cNvPr id="17" name="Picture 16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69A08439-D3D5-400D-8D29-4D277A638B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90" y="2576281"/>
            <a:ext cx="3021406" cy="1699541"/>
          </a:xfrm>
          <a:prstGeom prst="rect">
            <a:avLst/>
          </a:prstGeom>
        </p:spPr>
      </p:pic>
      <p:sp>
        <p:nvSpPr>
          <p:cNvPr id="19" name="Arrow: Curved Down 18">
            <a:extLst>
              <a:ext uri="{FF2B5EF4-FFF2-40B4-BE49-F238E27FC236}">
                <a16:creationId xmlns:a16="http://schemas.microsoft.com/office/drawing/2014/main" id="{44124812-F67E-476B-BBDF-1C204AE4D155}"/>
              </a:ext>
            </a:extLst>
          </p:cNvPr>
          <p:cNvSpPr/>
          <p:nvPr/>
        </p:nvSpPr>
        <p:spPr>
          <a:xfrm rot="10976987" flipH="1" flipV="1">
            <a:off x="9127557" y="2150400"/>
            <a:ext cx="1949929" cy="781947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E81D6194-AD0E-4648-A2B9-DF287E754E33}"/>
              </a:ext>
            </a:extLst>
          </p:cNvPr>
          <p:cNvSpPr/>
          <p:nvPr/>
        </p:nvSpPr>
        <p:spPr>
          <a:xfrm rot="10976987" flipH="1" flipV="1">
            <a:off x="6574266" y="1910193"/>
            <a:ext cx="1949929" cy="781947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Arrow: Curved Down 25">
            <a:extLst>
              <a:ext uri="{FF2B5EF4-FFF2-40B4-BE49-F238E27FC236}">
                <a16:creationId xmlns:a16="http://schemas.microsoft.com/office/drawing/2014/main" id="{1F9C0F9E-0581-425C-9649-1B11A20B0A4E}"/>
              </a:ext>
            </a:extLst>
          </p:cNvPr>
          <p:cNvSpPr/>
          <p:nvPr/>
        </p:nvSpPr>
        <p:spPr>
          <a:xfrm rot="10976987" flipH="1" flipV="1">
            <a:off x="3818717" y="1843021"/>
            <a:ext cx="1949929" cy="781947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2A31D940-92D5-4CCC-8B45-4C90D2E9B0D7}"/>
              </a:ext>
            </a:extLst>
          </p:cNvPr>
          <p:cNvSpPr/>
          <p:nvPr/>
        </p:nvSpPr>
        <p:spPr>
          <a:xfrm rot="12950849" flipH="1">
            <a:off x="1710298" y="1866081"/>
            <a:ext cx="818575" cy="531885"/>
          </a:xfrm>
          <a:prstGeom prst="rightArrow">
            <a:avLst>
              <a:gd name="adj1" fmla="val 44550"/>
              <a:gd name="adj2" fmla="val 5817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0D0D219-8768-4D04-8FD5-8EDF9B1800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038" y="2890694"/>
            <a:ext cx="647268" cy="43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B64B035-39CF-4912-9982-14A6EC7717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254" y="2769477"/>
            <a:ext cx="647268" cy="43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6DA61C0-0E18-44E2-867C-9CC14702C6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737" y="3242113"/>
            <a:ext cx="647268" cy="43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091D29C-CA14-4815-8911-B095889D7F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124" y="3230478"/>
            <a:ext cx="647268" cy="43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CF824F2-F32E-4DE0-A736-772CD6C48B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627" y="2999679"/>
            <a:ext cx="647268" cy="43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35ED9DA-3288-4296-9DFE-F20E9D54D8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197" y="2975005"/>
            <a:ext cx="647268" cy="43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Cross 37">
            <a:extLst>
              <a:ext uri="{FF2B5EF4-FFF2-40B4-BE49-F238E27FC236}">
                <a16:creationId xmlns:a16="http://schemas.microsoft.com/office/drawing/2014/main" id="{F475D061-7D10-4A91-A126-F2E9C6587DAF}"/>
              </a:ext>
            </a:extLst>
          </p:cNvPr>
          <p:cNvSpPr/>
          <p:nvPr/>
        </p:nvSpPr>
        <p:spPr>
          <a:xfrm rot="2760658">
            <a:off x="6988377" y="1601415"/>
            <a:ext cx="896862" cy="910507"/>
          </a:xfrm>
          <a:prstGeom prst="plus">
            <a:avLst>
              <a:gd name="adj" fmla="val 43056"/>
            </a:avLst>
          </a:prstGeom>
          <a:solidFill>
            <a:srgbClr val="FF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 w="0">
                <a:solidFill>
                  <a:schemeClr val="tx1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Cross 39">
            <a:extLst>
              <a:ext uri="{FF2B5EF4-FFF2-40B4-BE49-F238E27FC236}">
                <a16:creationId xmlns:a16="http://schemas.microsoft.com/office/drawing/2014/main" id="{58480035-E722-4768-81FA-B413C9FB0AB9}"/>
              </a:ext>
            </a:extLst>
          </p:cNvPr>
          <p:cNvSpPr/>
          <p:nvPr/>
        </p:nvSpPr>
        <p:spPr>
          <a:xfrm rot="2760658">
            <a:off x="9539793" y="1707538"/>
            <a:ext cx="896862" cy="910507"/>
          </a:xfrm>
          <a:prstGeom prst="plus">
            <a:avLst>
              <a:gd name="adj" fmla="val 43056"/>
            </a:avLst>
          </a:prstGeom>
          <a:solidFill>
            <a:srgbClr val="FF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 w="0">
                <a:solidFill>
                  <a:schemeClr val="tx1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08E135-4ED5-46AB-BD47-9314CFDD06F8}"/>
              </a:ext>
            </a:extLst>
          </p:cNvPr>
          <p:cNvSpPr txBox="1"/>
          <p:nvPr/>
        </p:nvSpPr>
        <p:spPr>
          <a:xfrm>
            <a:off x="2698543" y="329966"/>
            <a:ext cx="1564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Soul</a:t>
            </a:r>
            <a:endParaRPr lang="en-US" sz="1400" b="1" dirty="0"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7F9806-D49D-4543-ACAE-D599C598A852}"/>
              </a:ext>
            </a:extLst>
          </p:cNvPr>
          <p:cNvSpPr txBox="1"/>
          <p:nvPr/>
        </p:nvSpPr>
        <p:spPr>
          <a:xfrm>
            <a:off x="9097530" y="282208"/>
            <a:ext cx="1564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Soul</a:t>
            </a:r>
            <a:endParaRPr lang="en-US" sz="1400" b="1" dirty="0"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&quot;Not Allowed&quot; Symbol 4">
            <a:extLst>
              <a:ext uri="{FF2B5EF4-FFF2-40B4-BE49-F238E27FC236}">
                <a16:creationId xmlns:a16="http://schemas.microsoft.com/office/drawing/2014/main" id="{5D838967-7E39-4F64-A695-F081322AF716}"/>
              </a:ext>
            </a:extLst>
          </p:cNvPr>
          <p:cNvSpPr/>
          <p:nvPr/>
        </p:nvSpPr>
        <p:spPr>
          <a:xfrm>
            <a:off x="8938974" y="14136"/>
            <a:ext cx="1704810" cy="1474868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DA6B7A-92E7-4238-A34F-7D8D0B521871}"/>
              </a:ext>
            </a:extLst>
          </p:cNvPr>
          <p:cNvSpPr txBox="1"/>
          <p:nvPr/>
        </p:nvSpPr>
        <p:spPr>
          <a:xfrm>
            <a:off x="4131895" y="-133382"/>
            <a:ext cx="49181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Option #1</a:t>
            </a:r>
          </a:p>
        </p:txBody>
      </p:sp>
      <p:sp>
        <p:nvSpPr>
          <p:cNvPr id="35" name="&quot;Not Allowed&quot; Symbol 34">
            <a:extLst>
              <a:ext uri="{FF2B5EF4-FFF2-40B4-BE49-F238E27FC236}">
                <a16:creationId xmlns:a16="http://schemas.microsoft.com/office/drawing/2014/main" id="{85BDD8B6-8009-48F8-8CF3-E16A5F209D9F}"/>
              </a:ext>
            </a:extLst>
          </p:cNvPr>
          <p:cNvSpPr/>
          <p:nvPr/>
        </p:nvSpPr>
        <p:spPr>
          <a:xfrm>
            <a:off x="2484961" y="51353"/>
            <a:ext cx="1704810" cy="1474868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64285F2-08D9-43A2-B9BF-1F05BC5ABF59}"/>
              </a:ext>
            </a:extLst>
          </p:cNvPr>
          <p:cNvCxnSpPr>
            <a:cxnSpLocks/>
          </p:cNvCxnSpPr>
          <p:nvPr/>
        </p:nvCxnSpPr>
        <p:spPr>
          <a:xfrm flipV="1">
            <a:off x="3793514" y="680765"/>
            <a:ext cx="5608046" cy="1"/>
          </a:xfrm>
          <a:prstGeom prst="line">
            <a:avLst/>
          </a:prstGeom>
          <a:ln w="79375">
            <a:solidFill>
              <a:schemeClr val="tx1">
                <a:alpha val="97000"/>
              </a:schemeClr>
            </a:solidFill>
          </a:ln>
          <a:effectLst>
            <a:glow rad="63500">
              <a:srgbClr val="FF0000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08B5A59A-D384-4605-8A3F-E7C1FDF5B9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227" y="3419885"/>
            <a:ext cx="647268" cy="43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F7AEA6B-37A3-4F11-9A5E-5F42808C58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252" y="3466101"/>
            <a:ext cx="647268" cy="43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0" name="&quot;Not Allowed&quot; Symbol 49">
            <a:extLst>
              <a:ext uri="{FF2B5EF4-FFF2-40B4-BE49-F238E27FC236}">
                <a16:creationId xmlns:a16="http://schemas.microsoft.com/office/drawing/2014/main" id="{AD42B73B-AEE2-4D95-904E-6B1B5BFC7D0C}"/>
              </a:ext>
            </a:extLst>
          </p:cNvPr>
          <p:cNvSpPr/>
          <p:nvPr/>
        </p:nvSpPr>
        <p:spPr>
          <a:xfrm>
            <a:off x="2396749" y="2512937"/>
            <a:ext cx="1981825" cy="1714520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B22A044D-7919-405F-B1DF-37297031E5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596" y="2812007"/>
            <a:ext cx="647268" cy="43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" name="Cross 50">
            <a:extLst>
              <a:ext uri="{FF2B5EF4-FFF2-40B4-BE49-F238E27FC236}">
                <a16:creationId xmlns:a16="http://schemas.microsoft.com/office/drawing/2014/main" id="{B4A33D37-6A79-4BA4-AFAB-297EEB4DBEC2}"/>
              </a:ext>
            </a:extLst>
          </p:cNvPr>
          <p:cNvSpPr/>
          <p:nvPr/>
        </p:nvSpPr>
        <p:spPr>
          <a:xfrm rot="2760658">
            <a:off x="4229634" y="1610221"/>
            <a:ext cx="896862" cy="910507"/>
          </a:xfrm>
          <a:prstGeom prst="plus">
            <a:avLst>
              <a:gd name="adj" fmla="val 43056"/>
            </a:avLst>
          </a:prstGeom>
          <a:solidFill>
            <a:srgbClr val="FF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 w="0">
                <a:solidFill>
                  <a:schemeClr val="tx1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031AAF-331D-4825-A973-2C5CB19EDF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05" y="2313947"/>
            <a:ext cx="933333" cy="630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2" name="Cross 51">
            <a:extLst>
              <a:ext uri="{FF2B5EF4-FFF2-40B4-BE49-F238E27FC236}">
                <a16:creationId xmlns:a16="http://schemas.microsoft.com/office/drawing/2014/main" id="{6FD8A87D-D565-4465-AEFD-F2FF63C40B42}"/>
              </a:ext>
            </a:extLst>
          </p:cNvPr>
          <p:cNvSpPr/>
          <p:nvPr/>
        </p:nvSpPr>
        <p:spPr>
          <a:xfrm rot="2760658">
            <a:off x="2607144" y="2274491"/>
            <a:ext cx="608131" cy="617383"/>
          </a:xfrm>
          <a:prstGeom prst="plus">
            <a:avLst>
              <a:gd name="adj" fmla="val 43056"/>
            </a:avLst>
          </a:prstGeom>
          <a:solidFill>
            <a:srgbClr val="FF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 w="0">
                <a:solidFill>
                  <a:schemeClr val="tx1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Circle: Hollow 35">
            <a:extLst>
              <a:ext uri="{FF2B5EF4-FFF2-40B4-BE49-F238E27FC236}">
                <a16:creationId xmlns:a16="http://schemas.microsoft.com/office/drawing/2014/main" id="{9FD7E450-1B46-4E47-AEC8-42CABD034842}"/>
              </a:ext>
            </a:extLst>
          </p:cNvPr>
          <p:cNvSpPr/>
          <p:nvPr/>
        </p:nvSpPr>
        <p:spPr>
          <a:xfrm>
            <a:off x="2474605" y="2217415"/>
            <a:ext cx="870145" cy="739734"/>
          </a:xfrm>
          <a:prstGeom prst="donut">
            <a:avLst>
              <a:gd name="adj" fmla="val 8786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69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3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8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900"/>
                            </p:stCondLst>
                            <p:childTnLst>
                              <p:par>
                                <p:cTn id="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400"/>
                            </p:stCondLst>
                            <p:childTnLst>
                              <p:par>
                                <p:cTn id="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6" grpId="0" animBg="1"/>
      <p:bldP spid="37" grpId="0" animBg="1"/>
      <p:bldP spid="38" grpId="0" animBg="1"/>
      <p:bldP spid="40" grpId="0" animBg="1"/>
      <p:bldP spid="50" grpId="0" animBg="1"/>
      <p:bldP spid="51" grpId="0" animBg="1"/>
      <p:bldP spid="52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indoor, table, wall, sitting&#10;&#10;Description automatically generated">
            <a:extLst>
              <a:ext uri="{FF2B5EF4-FFF2-40B4-BE49-F238E27FC236}">
                <a16:creationId xmlns:a16="http://schemas.microsoft.com/office/drawing/2014/main" id="{FBB827E2-AE6F-444E-B7C1-12D5210E9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7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F3BAA87-09FE-42F3-905C-52BF6BAAF8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9AE3CFE2-4BA6-4659-B696-195BB3BE2D2C}"/>
              </a:ext>
            </a:extLst>
          </p:cNvPr>
          <p:cNvSpPr txBox="1"/>
          <p:nvPr/>
        </p:nvSpPr>
        <p:spPr>
          <a:xfrm>
            <a:off x="196344" y="316498"/>
            <a:ext cx="117993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if Christ has not been raised, then our preaching is vain [useless, amounting to nothing], and your faith is also vain [imaginary, unfounded, devoid of value and benefit—not based on truth]…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endParaRPr lang="en-US" sz="40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13500000" sx="23000" sy="23000" algn="b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25" name="Picture 24" descr="A picture containing laptop, indoor, computer, table&#10;&#10;Description automatically generated">
            <a:extLst>
              <a:ext uri="{FF2B5EF4-FFF2-40B4-BE49-F238E27FC236}">
                <a16:creationId xmlns:a16="http://schemas.microsoft.com/office/drawing/2014/main" id="{7DC1D051-AF79-47C7-85F6-DA9FE2DD1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6EE0A1B3-6D04-4078-9DCD-6E9E95A1407D}"/>
              </a:ext>
            </a:extLst>
          </p:cNvPr>
          <p:cNvSpPr txBox="1"/>
          <p:nvPr/>
        </p:nvSpPr>
        <p:spPr>
          <a:xfrm>
            <a:off x="196343" y="316498"/>
            <a:ext cx="117993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if Christ has not been raised, then our preaching is vain [useless, amounting to nothing], and your faith is also vain [imaginary, unfounded, devoid of value and benefit—not based on truth]…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and if Christ has not been raised, your faith is worthless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powerless [mere delusion]…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7AC3A2D-855D-45F0-BE54-0E0668F891A7}"/>
              </a:ext>
            </a:extLst>
          </p:cNvPr>
          <p:cNvSpPr txBox="1"/>
          <p:nvPr/>
        </p:nvSpPr>
        <p:spPr>
          <a:xfrm>
            <a:off x="196342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if Christ has not been raised, then our preaching is vain [useless, amounting to nothing], and your faith is also vain [imaginary, unfounded, devoid of value and benefit—not based on truth]…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and if Christ has not been raised, your faith is worthless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powerless [mere delusion]…If we who are [abiding] in Christ have hoped only in this life [and this is all there is], then we are of all people most miserable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to be pitied.”  1 Cor 15:14-19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2E9DF0-5114-4138-9902-C912C9CCDD69}"/>
              </a:ext>
            </a:extLst>
          </p:cNvPr>
          <p:cNvSpPr txBox="1"/>
          <p:nvPr/>
        </p:nvSpPr>
        <p:spPr>
          <a:xfrm>
            <a:off x="196340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if Christ has not been raised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then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our preaching is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vain [useless, amounting to nothing], and your faith is also vain [imaginary, unfounded, devoid of value and benefit—not based on truth]…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and if Christ has not been raised, your faith is worthless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powerless [mere delusion]…If we who are [abiding] in Christ have hoped only in this life [and this is all there is], then we are of all people most miserable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to be pitied.”  1 Cor 15:14-19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7FD951A-0A96-4C1C-8318-E7AD968CFF49}"/>
              </a:ext>
            </a:extLst>
          </p:cNvPr>
          <p:cNvSpPr txBox="1"/>
          <p:nvPr/>
        </p:nvSpPr>
        <p:spPr>
          <a:xfrm>
            <a:off x="196338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if Christ has not been raised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then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our preaching is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useless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amounting to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nothing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], and your faith is also vain [imaginary, unfounded, devoid of value and benefit—not based on truth]…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and if Christ has not been raised, your faith is worthless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powerless [mere delusion]…If we who are [abiding] in Christ have hoped only in this life [and this is all there is], then we are of all people most miserable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to be pitied.”  1 Cor 15:14-19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2448FE-A4A7-4996-86CF-A5A579F7D266}"/>
              </a:ext>
            </a:extLst>
          </p:cNvPr>
          <p:cNvSpPr txBox="1"/>
          <p:nvPr/>
        </p:nvSpPr>
        <p:spPr>
          <a:xfrm>
            <a:off x="196338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if Christ has not been raised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then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our preaching is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useless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amounting to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nothing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],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and your faith is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also vain [imaginary, unfounded, devoid of value and benefit—not based on truth]…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and if Christ has not been raised, your faith is worthless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powerless [mere delusion]…If we who are [abiding] in Christ have hoped only in this life [and this is all there is], then we are of all people most miserable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to be pitied.”  1 Cor 15:14-19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1A1B1B-DB40-4C01-A8C0-EDF3A49711B8}"/>
              </a:ext>
            </a:extLst>
          </p:cNvPr>
          <p:cNvSpPr txBox="1"/>
          <p:nvPr/>
        </p:nvSpPr>
        <p:spPr>
          <a:xfrm>
            <a:off x="196338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if Christ has not been raised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then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our preaching is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useless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amounting to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nothing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],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and your faith is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also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imaginary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unfounded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devoid of value and benefit—not based on truth]…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and if Christ has not been raised, your faith is worthless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powerless [mere delusion]…If we who are [abiding] in Christ have hoped only in this life [and this is all there is], then we are of all people most miserable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to be pitied.”  1 Cor 15:14-19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9172FFC-FF71-42E7-94F2-F42DFF1F6C2A}"/>
              </a:ext>
            </a:extLst>
          </p:cNvPr>
          <p:cNvSpPr txBox="1"/>
          <p:nvPr/>
        </p:nvSpPr>
        <p:spPr>
          <a:xfrm>
            <a:off x="196338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if Christ has not been raised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then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our preaching is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useless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amounting to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nothing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],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and your faith is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also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imaginary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unfounded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devoid of value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 benefit—not based on truth]…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and if Christ has not been raised, your faith is worthless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powerless [mere delusion]…If we who are [abiding] in Christ have hoped only in this life [and this is all there is], then we are of all people most miserable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to be pitied.”  1 Cor 15:14-19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EF2423F-A4AB-4771-8D39-C3C41C929D52}"/>
              </a:ext>
            </a:extLst>
          </p:cNvPr>
          <p:cNvSpPr txBox="1"/>
          <p:nvPr/>
        </p:nvSpPr>
        <p:spPr>
          <a:xfrm>
            <a:off x="196336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if Christ has not been raised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then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our preaching is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useless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amounting to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nothing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],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and your faith is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also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imaginary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unfounded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devoid of value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benefit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—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not based on truth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and if Christ has not been raised, your faith is worthless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powerless [mere delusion]…If we who are [abiding] in Christ have hoped only in this life [and this is all there is], then we are of all people most miserable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to be pitied.”  1 Cor 15:14-19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E14E071-DB4C-427E-B157-695B26E5DF1E}"/>
              </a:ext>
            </a:extLst>
          </p:cNvPr>
          <p:cNvSpPr txBox="1"/>
          <p:nvPr/>
        </p:nvSpPr>
        <p:spPr>
          <a:xfrm>
            <a:off x="196338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if Christ has not been raised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then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our preaching is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useless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amounting to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nothing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],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and your faith is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also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imaginary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unfounded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devoid of value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benefit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—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not based on truth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and if Christ has not been raised, your faith is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worthless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powerless [mere delusion]…If we who are [abiding] in Christ have hoped only in this life [and this is all there is], then we are of all people most miserable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to be pitied.”  1 Cor 15:14-19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C8F55B-4EFD-48EF-BF4B-C284B492A892}"/>
              </a:ext>
            </a:extLst>
          </p:cNvPr>
          <p:cNvSpPr txBox="1"/>
          <p:nvPr/>
        </p:nvSpPr>
        <p:spPr>
          <a:xfrm>
            <a:off x="196336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if Christ has not been raised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then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our preaching is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useless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amounting to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nothing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],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and your faith is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also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imaginary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unfounded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devoid of value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benefit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—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not based on truth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and if Christ has not been raised, your faith is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worthless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powerless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[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mere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delusion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]…If we who are [abiding] in Christ have hoped only in this life [and this is all there is], then we are of all people most miserable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to be pitied.”  1 Cor 15:14-19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5755609-8F0F-41AC-9D9E-71945B11F594}"/>
              </a:ext>
            </a:extLst>
          </p:cNvPr>
          <p:cNvSpPr txBox="1"/>
          <p:nvPr/>
        </p:nvSpPr>
        <p:spPr>
          <a:xfrm>
            <a:off x="196334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if Christ has not been raised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then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our preaching is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useless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amounting to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nothing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],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and your faith is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also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imaginary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unfounded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devoid of value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benefit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—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not based on truth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and if Christ has not been raised, your faith is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worthless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powerless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[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mere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delusion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]…If we who are [abiding] in Christ have hoped only in this life [and this is all there is], then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66FF66"/>
                </a:solidFill>
                <a:highlight>
                  <a:srgbClr val="FF0000"/>
                </a:highlight>
              </a:rPr>
              <a:t>we are of all people most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miserable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to be pitied.”  1 Cor 15:14-19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E9CCF33-4DA6-4CF9-898A-CEAC170EE9C8}"/>
              </a:ext>
            </a:extLst>
          </p:cNvPr>
          <p:cNvSpPr txBox="1"/>
          <p:nvPr/>
        </p:nvSpPr>
        <p:spPr>
          <a:xfrm>
            <a:off x="196334" y="315481"/>
            <a:ext cx="1179931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“And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if Christ has not been raised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then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our preaching is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useless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amounting to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nothing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],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and your faith is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also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vain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[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imaginary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FFFF00"/>
                </a:highlight>
              </a:rPr>
              <a:t>unfounded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,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devoid of value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benefit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—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highlight>
                  <a:srgbClr val="00FF00"/>
                </a:highlight>
              </a:rPr>
              <a:t>not based on truth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]…</a:t>
            </a:r>
            <a:r>
              <a:rPr lang="en-US" sz="4000" b="1" baseline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For if the dead are not raised, then Christ has not been raised, either; 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and if Christ has not been raised, your faith is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worthless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and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 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powerless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 [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mere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sz="4000" b="1" dirty="0">
                <a:ln w="22225">
                  <a:solidFill>
                    <a:srgbClr val="FF0000"/>
                  </a:solidFill>
                  <a:prstDash val="solid"/>
                </a:ln>
                <a:highlight>
                  <a:srgbClr val="FFFF00"/>
                </a:highlight>
              </a:rPr>
              <a:t>delusion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]…If we who are [abiding] in Christ have hoped only in this life [and this is all there is], then 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66FF66"/>
                </a:solidFill>
                <a:highlight>
                  <a:srgbClr val="FF0000"/>
                </a:highlight>
              </a:rPr>
              <a:t>we are of all people most miserable </a:t>
            </a:r>
            <a:r>
              <a:rPr lang="en-US" sz="4000" b="1" i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66FF66"/>
                </a:solidFill>
                <a:highlight>
                  <a:srgbClr val="FF0000"/>
                </a:highlight>
              </a:rPr>
              <a:t>and</a:t>
            </a:r>
            <a:r>
              <a:rPr lang="en-US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66FF66"/>
                </a:solidFill>
                <a:highlight>
                  <a:srgbClr val="FF0000"/>
                </a:highlight>
              </a:rPr>
              <a:t> to be pitied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3500000" sx="23000" sy="23000" algn="br" rotWithShape="0">
                    <a:prstClr val="black">
                      <a:alpha val="32000"/>
                    </a:prstClr>
                  </a:outerShdw>
                </a:effectLst>
              </a:rPr>
              <a:t>.”  1 Cor 15:14-19</a:t>
            </a:r>
          </a:p>
        </p:txBody>
      </p:sp>
    </p:spTree>
    <p:extLst>
      <p:ext uri="{BB962C8B-B14F-4D97-AF65-F5344CB8AC3E}">
        <p14:creationId xmlns:p14="http://schemas.microsoft.com/office/powerpoint/2010/main" val="80076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27" grpId="0"/>
      <p:bldP spid="32" grpId="0"/>
      <p:bldP spid="33" grpId="0"/>
      <p:bldP spid="34" grpId="0"/>
      <p:bldP spid="41" grpId="0"/>
      <p:bldP spid="44" grpId="0"/>
      <p:bldP spid="35" grpId="0"/>
      <p:bldP spid="42" grpId="0"/>
      <p:bldP spid="43" grpId="0"/>
      <p:bldP spid="4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2B7ADB-09F4-47F1-8431-A9234CC9F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9AD187-481D-43DA-A0C8-772D0832B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08E135-4ED5-46AB-BD47-9314CFDD06F8}"/>
              </a:ext>
            </a:extLst>
          </p:cNvPr>
          <p:cNvSpPr txBox="1"/>
          <p:nvPr/>
        </p:nvSpPr>
        <p:spPr>
          <a:xfrm>
            <a:off x="2698543" y="329966"/>
            <a:ext cx="1564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Soul</a:t>
            </a:r>
            <a:endParaRPr lang="en-US" sz="1400" b="1" dirty="0"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7F9806-D49D-4543-ACAE-D599C598A852}"/>
              </a:ext>
            </a:extLst>
          </p:cNvPr>
          <p:cNvSpPr txBox="1"/>
          <p:nvPr/>
        </p:nvSpPr>
        <p:spPr>
          <a:xfrm>
            <a:off x="9097530" y="282208"/>
            <a:ext cx="1564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Soul</a:t>
            </a:r>
            <a:endParaRPr lang="en-US" sz="1400" b="1" dirty="0"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&quot;Not Allowed&quot; Symbol 4">
            <a:extLst>
              <a:ext uri="{FF2B5EF4-FFF2-40B4-BE49-F238E27FC236}">
                <a16:creationId xmlns:a16="http://schemas.microsoft.com/office/drawing/2014/main" id="{5D838967-7E39-4F64-A695-F081322AF716}"/>
              </a:ext>
            </a:extLst>
          </p:cNvPr>
          <p:cNvSpPr/>
          <p:nvPr/>
        </p:nvSpPr>
        <p:spPr>
          <a:xfrm>
            <a:off x="8938974" y="14136"/>
            <a:ext cx="1704810" cy="1474868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DA6B7A-92E7-4238-A34F-7D8D0B521871}"/>
              </a:ext>
            </a:extLst>
          </p:cNvPr>
          <p:cNvSpPr txBox="1"/>
          <p:nvPr/>
        </p:nvSpPr>
        <p:spPr>
          <a:xfrm>
            <a:off x="4131895" y="-133382"/>
            <a:ext cx="49181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Option #2</a:t>
            </a:r>
          </a:p>
        </p:txBody>
      </p:sp>
      <p:sp>
        <p:nvSpPr>
          <p:cNvPr id="35" name="&quot;Not Allowed&quot; Symbol 34">
            <a:extLst>
              <a:ext uri="{FF2B5EF4-FFF2-40B4-BE49-F238E27FC236}">
                <a16:creationId xmlns:a16="http://schemas.microsoft.com/office/drawing/2014/main" id="{85BDD8B6-8009-48F8-8CF3-E16A5F209D9F}"/>
              </a:ext>
            </a:extLst>
          </p:cNvPr>
          <p:cNvSpPr/>
          <p:nvPr/>
        </p:nvSpPr>
        <p:spPr>
          <a:xfrm>
            <a:off x="2484961" y="51353"/>
            <a:ext cx="1704810" cy="1474868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Circle: Hollow 45">
            <a:extLst>
              <a:ext uri="{FF2B5EF4-FFF2-40B4-BE49-F238E27FC236}">
                <a16:creationId xmlns:a16="http://schemas.microsoft.com/office/drawing/2014/main" id="{4271509D-4D43-45AF-B332-40BF7C5E1512}"/>
              </a:ext>
            </a:extLst>
          </p:cNvPr>
          <p:cNvSpPr/>
          <p:nvPr/>
        </p:nvSpPr>
        <p:spPr>
          <a:xfrm>
            <a:off x="2474605" y="2217415"/>
            <a:ext cx="870145" cy="739734"/>
          </a:xfrm>
          <a:prstGeom prst="donut">
            <a:avLst>
              <a:gd name="adj" fmla="val 8786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Arrow: Curved Down 46">
            <a:extLst>
              <a:ext uri="{FF2B5EF4-FFF2-40B4-BE49-F238E27FC236}">
                <a16:creationId xmlns:a16="http://schemas.microsoft.com/office/drawing/2014/main" id="{226F49A2-E1AD-4968-92C1-679A7BC35184}"/>
              </a:ext>
            </a:extLst>
          </p:cNvPr>
          <p:cNvSpPr/>
          <p:nvPr/>
        </p:nvSpPr>
        <p:spPr>
          <a:xfrm rot="10595842" flipV="1">
            <a:off x="779287" y="1626859"/>
            <a:ext cx="1683954" cy="781947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020EA36-CA2C-472E-9981-5D184FF236F7}"/>
              </a:ext>
            </a:extLst>
          </p:cNvPr>
          <p:cNvSpPr txBox="1"/>
          <p:nvPr/>
        </p:nvSpPr>
        <p:spPr>
          <a:xfrm>
            <a:off x="612482" y="1878365"/>
            <a:ext cx="117051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0B0F6DD-A223-47AB-B1AE-BD9F62991D13}"/>
              </a:ext>
            </a:extLst>
          </p:cNvPr>
          <p:cNvSpPr txBox="1"/>
          <p:nvPr/>
        </p:nvSpPr>
        <p:spPr>
          <a:xfrm>
            <a:off x="259019" y="3525543"/>
            <a:ext cx="18774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--------</a:t>
            </a: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CC5859F6-9524-4F27-9541-206B0F1A51D4}"/>
              </a:ext>
            </a:extLst>
          </p:cNvPr>
          <p:cNvSpPr/>
          <p:nvPr/>
        </p:nvSpPr>
        <p:spPr>
          <a:xfrm rot="10976987" flipH="1" flipV="1">
            <a:off x="1091442" y="1578031"/>
            <a:ext cx="1949929" cy="781947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B24702AC-E542-4B5E-93D6-BE49B5B5A441}"/>
              </a:ext>
            </a:extLst>
          </p:cNvPr>
          <p:cNvSpPr/>
          <p:nvPr/>
        </p:nvSpPr>
        <p:spPr>
          <a:xfrm rot="10976987" flipH="1" flipV="1">
            <a:off x="3818717" y="1843021"/>
            <a:ext cx="1949929" cy="781947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8DEA2E29-F39F-423F-918C-6C6106C092BF}"/>
              </a:ext>
            </a:extLst>
          </p:cNvPr>
          <p:cNvSpPr/>
          <p:nvPr/>
        </p:nvSpPr>
        <p:spPr>
          <a:xfrm rot="10976987" flipH="1" flipV="1">
            <a:off x="6574266" y="1910193"/>
            <a:ext cx="1949929" cy="781947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CA83AB0E-4773-455B-88CD-A99B2F997637}"/>
              </a:ext>
            </a:extLst>
          </p:cNvPr>
          <p:cNvSpPr/>
          <p:nvPr/>
        </p:nvSpPr>
        <p:spPr>
          <a:xfrm rot="10976987" flipH="1" flipV="1">
            <a:off x="9127557" y="2150400"/>
            <a:ext cx="1949929" cy="781947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5" name="Picture 54" descr="A picture containing mollusk, sitting, white, black&#10;&#10;Description automatically generated">
            <a:extLst>
              <a:ext uri="{FF2B5EF4-FFF2-40B4-BE49-F238E27FC236}">
                <a16:creationId xmlns:a16="http://schemas.microsoft.com/office/drawing/2014/main" id="{545D6807-7259-4BD6-9EC8-AF44FEB049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0" y="2741795"/>
            <a:ext cx="2521643" cy="2521643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808F003A-666E-406C-AA9C-6A94E1D515B3}"/>
              </a:ext>
            </a:extLst>
          </p:cNvPr>
          <p:cNvSpPr txBox="1"/>
          <p:nvPr/>
        </p:nvSpPr>
        <p:spPr>
          <a:xfrm>
            <a:off x="2019575" y="2938288"/>
            <a:ext cx="3279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First Cause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45BF375-8D05-4CEB-9D5E-265B6AABD030}"/>
              </a:ext>
            </a:extLst>
          </p:cNvPr>
          <p:cNvSpPr txBox="1"/>
          <p:nvPr/>
        </p:nvSpPr>
        <p:spPr>
          <a:xfrm>
            <a:off x="1194484" y="4764941"/>
            <a:ext cx="49829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FREE WILL</a:t>
            </a:r>
          </a:p>
        </p:txBody>
      </p:sp>
      <p:sp>
        <p:nvSpPr>
          <p:cNvPr id="58" name="Frame 57">
            <a:extLst>
              <a:ext uri="{FF2B5EF4-FFF2-40B4-BE49-F238E27FC236}">
                <a16:creationId xmlns:a16="http://schemas.microsoft.com/office/drawing/2014/main" id="{B9AB6F29-1F38-442C-9F4B-03436D7ECF08}"/>
              </a:ext>
            </a:extLst>
          </p:cNvPr>
          <p:cNvSpPr/>
          <p:nvPr/>
        </p:nvSpPr>
        <p:spPr>
          <a:xfrm>
            <a:off x="6885868" y="4980299"/>
            <a:ext cx="1156284" cy="1015834"/>
          </a:xfrm>
          <a:prstGeom prst="fram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Cross 58">
            <a:extLst>
              <a:ext uri="{FF2B5EF4-FFF2-40B4-BE49-F238E27FC236}">
                <a16:creationId xmlns:a16="http://schemas.microsoft.com/office/drawing/2014/main" id="{EBB62899-0588-472A-9F9D-045D73DD3E54}"/>
              </a:ext>
            </a:extLst>
          </p:cNvPr>
          <p:cNvSpPr/>
          <p:nvPr/>
        </p:nvSpPr>
        <p:spPr>
          <a:xfrm rot="2760658">
            <a:off x="2728744" y="2717553"/>
            <a:ext cx="1504449" cy="1527338"/>
          </a:xfrm>
          <a:prstGeom prst="plus">
            <a:avLst>
              <a:gd name="adj" fmla="val 46226"/>
            </a:avLst>
          </a:prstGeom>
          <a:solidFill>
            <a:srgbClr val="FF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 w="0">
                <a:solidFill>
                  <a:schemeClr val="tx1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Cross 60">
            <a:extLst>
              <a:ext uri="{FF2B5EF4-FFF2-40B4-BE49-F238E27FC236}">
                <a16:creationId xmlns:a16="http://schemas.microsoft.com/office/drawing/2014/main" id="{91103C01-B0E5-48AF-A24B-F27200CC20C2}"/>
              </a:ext>
            </a:extLst>
          </p:cNvPr>
          <p:cNvSpPr/>
          <p:nvPr/>
        </p:nvSpPr>
        <p:spPr>
          <a:xfrm rot="2760658">
            <a:off x="6942538" y="4958810"/>
            <a:ext cx="1042945" cy="1058813"/>
          </a:xfrm>
          <a:prstGeom prst="plus">
            <a:avLst>
              <a:gd name="adj" fmla="val 38856"/>
            </a:avLst>
          </a:prstGeom>
          <a:solidFill>
            <a:srgbClr val="FF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 w="0">
                <a:solidFill>
                  <a:schemeClr val="tx1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63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7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7" presetClass="emph" presetSubtype="0" fill="remove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4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/>
      <p:bldP spid="6" grpId="1" build="allAtOnce"/>
      <p:bldP spid="6" grpId="2" build="allAtOnce"/>
      <p:bldP spid="6" grpId="3" build="allAtOnce"/>
      <p:bldP spid="35" grpId="0" animBg="1"/>
      <p:bldP spid="46" grpId="0" animBg="1"/>
      <p:bldP spid="47" grpId="0" animBg="1"/>
      <p:bldP spid="47" grpId="1" animBg="1"/>
      <p:bldP spid="48" grpId="0"/>
      <p:bldP spid="49" grpId="0"/>
      <p:bldP spid="50" grpId="0" animBg="1"/>
      <p:bldP spid="52" grpId="0" animBg="1"/>
      <p:bldP spid="53" grpId="0" animBg="1"/>
      <p:bldP spid="54" grpId="0" animBg="1"/>
      <p:bldP spid="56" grpId="0"/>
      <p:bldP spid="57" grpId="0"/>
      <p:bldP spid="58" grpId="0" animBg="1"/>
      <p:bldP spid="59" grpId="0" animBg="1"/>
      <p:bldP spid="6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C88C88-36FE-4460-B7DF-990BC2FF6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DA3A0B-EF6D-4F19-B024-1AA53C41D4F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C20AB0-D1D4-419F-9632-71C44135D5AB}"/>
              </a:ext>
            </a:extLst>
          </p:cNvPr>
          <p:cNvSpPr txBox="1"/>
          <p:nvPr/>
        </p:nvSpPr>
        <p:spPr>
          <a:xfrm>
            <a:off x="444986" y="1756766"/>
            <a:ext cx="107682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1. I am either a purely physical object (aggregate) </a:t>
            </a:r>
          </a:p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 an immaterial soul.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1F39DC-F06A-4BE9-9276-A2956BC48F76}"/>
              </a:ext>
            </a:extLst>
          </p:cNvPr>
          <p:cNvSpPr txBox="1"/>
          <p:nvPr/>
        </p:nvSpPr>
        <p:spPr>
          <a:xfrm>
            <a:off x="516097" y="2926944"/>
            <a:ext cx="102574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2. If I am a purely physical object, then I do not </a:t>
            </a:r>
          </a:p>
          <a:p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   posses free will.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AA7A1E-BC8A-4C39-90DD-F0BF11C53DA7}"/>
              </a:ext>
            </a:extLst>
          </p:cNvPr>
          <p:cNvSpPr txBox="1"/>
          <p:nvPr/>
        </p:nvSpPr>
        <p:spPr>
          <a:xfrm>
            <a:off x="4138434" y="-192956"/>
            <a:ext cx="35925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Argument: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257D96-97C5-42E2-8BFE-0743A9F883A5}"/>
              </a:ext>
            </a:extLst>
          </p:cNvPr>
          <p:cNvSpPr txBox="1"/>
          <p:nvPr/>
        </p:nvSpPr>
        <p:spPr>
          <a:xfrm>
            <a:off x="4138434" y="648770"/>
            <a:ext cx="33010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Free Will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D4712E-F09E-4EBA-8430-0F95CEA486F0}"/>
              </a:ext>
            </a:extLst>
          </p:cNvPr>
          <p:cNvSpPr txBox="1"/>
          <p:nvPr/>
        </p:nvSpPr>
        <p:spPr>
          <a:xfrm>
            <a:off x="-2636207" y="4055105"/>
            <a:ext cx="11628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 I </a:t>
            </a:r>
            <a:r>
              <a:rPr lang="en-US" sz="4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</a:t>
            </a: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possess free will.</a:t>
            </a:r>
          </a:p>
          <a:p>
            <a:endParaRPr lang="en-US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A6826E-ACAF-45B2-872B-31557D0FD688}"/>
              </a:ext>
            </a:extLst>
          </p:cNvPr>
          <p:cNvSpPr txBox="1"/>
          <p:nvPr/>
        </p:nvSpPr>
        <p:spPr>
          <a:xfrm>
            <a:off x="516097" y="4716825"/>
            <a:ext cx="100419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4. Therefore, I am </a:t>
            </a:r>
            <a:r>
              <a:rPr lang="en-US" sz="4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not</a:t>
            </a: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a purely physical object.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4B8614-CBA1-43CF-9D87-5810E23A1D70}"/>
              </a:ext>
            </a:extLst>
          </p:cNvPr>
          <p:cNvSpPr txBox="1"/>
          <p:nvPr/>
        </p:nvSpPr>
        <p:spPr>
          <a:xfrm>
            <a:off x="516097" y="5378544"/>
            <a:ext cx="35493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5. I am a soul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9FDCE6-45FC-4AD3-8685-4C2E53398113}"/>
              </a:ext>
            </a:extLst>
          </p:cNvPr>
          <p:cNvSpPr txBox="1"/>
          <p:nvPr/>
        </p:nvSpPr>
        <p:spPr>
          <a:xfrm>
            <a:off x="3078562" y="4950664"/>
            <a:ext cx="26081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B0F0"/>
                </a:solidFill>
                <a:effectLst>
                  <a:glow rad="177800">
                    <a:schemeClr val="accent2">
                      <a:satMod val="175000"/>
                    </a:schemeClr>
                  </a:glow>
                </a:effectLst>
              </a:rPr>
              <a:t>Soul</a:t>
            </a:r>
            <a:endParaRPr lang="en-US" sz="4000" b="1" dirty="0">
              <a:solidFill>
                <a:srgbClr val="00B0F0"/>
              </a:solidFill>
              <a:effectLst>
                <a:glow rad="177800">
                  <a:schemeClr val="accent2">
                    <a:satMod val="175000"/>
                  </a:schemeClr>
                </a:glow>
              </a:effectLst>
            </a:endParaRPr>
          </a:p>
        </p:txBody>
      </p:sp>
      <p:sp>
        <p:nvSpPr>
          <p:cNvPr id="13" name="&quot;Not Allowed&quot; Symbol 12">
            <a:extLst>
              <a:ext uri="{FF2B5EF4-FFF2-40B4-BE49-F238E27FC236}">
                <a16:creationId xmlns:a16="http://schemas.microsoft.com/office/drawing/2014/main" id="{5B80237B-05F1-427B-9089-E5D74F7E5D26}"/>
              </a:ext>
            </a:extLst>
          </p:cNvPr>
          <p:cNvSpPr/>
          <p:nvPr/>
        </p:nvSpPr>
        <p:spPr>
          <a:xfrm>
            <a:off x="3004562" y="4671080"/>
            <a:ext cx="2212052" cy="1913694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8613C2-A748-411F-995F-CC9438B95538}"/>
              </a:ext>
            </a:extLst>
          </p:cNvPr>
          <p:cNvSpPr txBox="1"/>
          <p:nvPr/>
        </p:nvSpPr>
        <p:spPr>
          <a:xfrm>
            <a:off x="6370124" y="4736053"/>
            <a:ext cx="36844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FREE</a:t>
            </a:r>
          </a:p>
          <a:p>
            <a:pPr algn="ctr"/>
            <a:r>
              <a:rPr lang="en-US" sz="54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 WILL</a:t>
            </a:r>
          </a:p>
        </p:txBody>
      </p:sp>
      <p:sp>
        <p:nvSpPr>
          <p:cNvPr id="15" name="&quot;Not Allowed&quot; Symbol 14">
            <a:extLst>
              <a:ext uri="{FF2B5EF4-FFF2-40B4-BE49-F238E27FC236}">
                <a16:creationId xmlns:a16="http://schemas.microsoft.com/office/drawing/2014/main" id="{91D5D5EF-9609-4099-B3ED-28880F7E3807}"/>
              </a:ext>
            </a:extLst>
          </p:cNvPr>
          <p:cNvSpPr/>
          <p:nvPr/>
        </p:nvSpPr>
        <p:spPr>
          <a:xfrm>
            <a:off x="7018187" y="4522814"/>
            <a:ext cx="2383434" cy="2061960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65E10D5-6476-4882-B5C9-ED8FFF82282B}"/>
              </a:ext>
            </a:extLst>
          </p:cNvPr>
          <p:cNvSpPr/>
          <p:nvPr/>
        </p:nvSpPr>
        <p:spPr>
          <a:xfrm>
            <a:off x="5686737" y="5079527"/>
            <a:ext cx="1021482" cy="9493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ircle: Hollow 16">
            <a:extLst>
              <a:ext uri="{FF2B5EF4-FFF2-40B4-BE49-F238E27FC236}">
                <a16:creationId xmlns:a16="http://schemas.microsoft.com/office/drawing/2014/main" id="{79B425A9-B202-4AEE-BDCC-55491EC081A2}"/>
              </a:ext>
            </a:extLst>
          </p:cNvPr>
          <p:cNvSpPr/>
          <p:nvPr/>
        </p:nvSpPr>
        <p:spPr>
          <a:xfrm>
            <a:off x="7018187" y="4522814"/>
            <a:ext cx="2405678" cy="2045132"/>
          </a:xfrm>
          <a:prstGeom prst="donut">
            <a:avLst>
              <a:gd name="adj" fmla="val 5918"/>
            </a:avLst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B3522015-BBE8-46D0-9D7A-B26FC0C12C05}"/>
              </a:ext>
            </a:extLst>
          </p:cNvPr>
          <p:cNvSpPr/>
          <p:nvPr/>
        </p:nvSpPr>
        <p:spPr>
          <a:xfrm rot="10800000">
            <a:off x="5606659" y="5070716"/>
            <a:ext cx="1021482" cy="9493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Circle: Hollow 19">
            <a:extLst>
              <a:ext uri="{FF2B5EF4-FFF2-40B4-BE49-F238E27FC236}">
                <a16:creationId xmlns:a16="http://schemas.microsoft.com/office/drawing/2014/main" id="{58774349-0F52-4010-A7FC-8323B13BDA8C}"/>
              </a:ext>
            </a:extLst>
          </p:cNvPr>
          <p:cNvSpPr/>
          <p:nvPr/>
        </p:nvSpPr>
        <p:spPr>
          <a:xfrm>
            <a:off x="2918602" y="4605361"/>
            <a:ext cx="2405678" cy="2045132"/>
          </a:xfrm>
          <a:prstGeom prst="donut">
            <a:avLst>
              <a:gd name="adj" fmla="val 5918"/>
            </a:avLst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EC4E700-CB10-4ED6-A7BB-521D112503C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8000"/>
          </a:blip>
          <a:stretch>
            <a:fillRect/>
          </a:stretch>
        </p:blipFill>
        <p:spPr>
          <a:xfrm>
            <a:off x="0" y="10919"/>
            <a:ext cx="12192000" cy="683616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7717934-352C-45B1-BDBC-26F3137E01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180" y="1938664"/>
            <a:ext cx="4351315" cy="4794422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2E181F6-4682-49B2-B365-2D9D7487DA53}"/>
              </a:ext>
            </a:extLst>
          </p:cNvPr>
          <p:cNvCxnSpPr>
            <a:cxnSpLocks/>
          </p:cNvCxnSpPr>
          <p:nvPr/>
        </p:nvCxnSpPr>
        <p:spPr>
          <a:xfrm flipV="1">
            <a:off x="589432" y="4441988"/>
            <a:ext cx="5199518" cy="3"/>
          </a:xfrm>
          <a:prstGeom prst="line">
            <a:avLst/>
          </a:prstGeom>
          <a:ln w="31750">
            <a:solidFill>
              <a:schemeClr val="tx1">
                <a:alpha val="97000"/>
              </a:schemeClr>
            </a:solidFill>
          </a:ln>
          <a:effectLst>
            <a:glow rad="63500">
              <a:srgbClr val="FF0000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BBEFE000-39CF-4E13-B761-C40D5F2665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29" descr="A person taking a selfie&#10;&#10;Description automatically generated">
            <a:extLst>
              <a:ext uri="{FF2B5EF4-FFF2-40B4-BE49-F238E27FC236}">
                <a16:creationId xmlns:a16="http://schemas.microsoft.com/office/drawing/2014/main" id="{D71F1AA3-389A-4541-9FF6-D0035FF985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416" y="470984"/>
            <a:ext cx="5369261" cy="5916029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990600">
              <a:schemeClr val="bg1"/>
            </a:glow>
            <a:softEdge rad="127000"/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8CE815E-8694-4A2C-85F1-27A2EA7789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6553">
            <a:off x="392386" y="448614"/>
            <a:ext cx="2946340" cy="2946340"/>
          </a:xfrm>
          <a:prstGeom prst="roundRect">
            <a:avLst>
              <a:gd name="adj" fmla="val 16667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2" name="Picture 31" descr="A person with collar shirt&#10;&#10;Description automatically generated">
            <a:extLst>
              <a:ext uri="{FF2B5EF4-FFF2-40B4-BE49-F238E27FC236}">
                <a16:creationId xmlns:a16="http://schemas.microsoft.com/office/drawing/2014/main" id="{F8E34EDF-1A40-430F-9946-38AC8BCFCF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7" y="3463817"/>
            <a:ext cx="3568835" cy="3568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0A4F91-B5F7-48A2-A334-50D8D2C363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1" y="-2107"/>
            <a:ext cx="4032999" cy="4301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DC0ABBA-17EF-4338-B1C7-449337D604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026" y="1319786"/>
            <a:ext cx="4145493" cy="4145493"/>
          </a:xfrm>
          <a:prstGeom prst="rect">
            <a:avLst/>
          </a:prstGeom>
        </p:spPr>
      </p:pic>
      <p:pic>
        <p:nvPicPr>
          <p:cNvPr id="35" name="Picture 34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AD742A60-9CAF-4106-A871-6CA096D09D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0837">
            <a:off x="8668426" y="3631237"/>
            <a:ext cx="3156843" cy="31568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6" name="Picture 35" descr="A close up of a sign&#10;&#10;Description automatically generated">
            <a:extLst>
              <a:ext uri="{FF2B5EF4-FFF2-40B4-BE49-F238E27FC236}">
                <a16:creationId xmlns:a16="http://schemas.microsoft.com/office/drawing/2014/main" id="{BB92D99D-D938-49DC-86A9-5FD1136746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115" y="2236102"/>
            <a:ext cx="4286250" cy="380047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C223317-7065-44CB-88A9-5E373E362D19}"/>
              </a:ext>
            </a:extLst>
          </p:cNvPr>
          <p:cNvSpPr txBox="1"/>
          <p:nvPr/>
        </p:nvSpPr>
        <p:spPr>
          <a:xfrm>
            <a:off x="211487" y="4927994"/>
            <a:ext cx="118555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990600">
                    <a:schemeClr val="tx1">
                      <a:alpha val="82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Rational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228770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6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7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2" grpId="1"/>
      <p:bldP spid="13" grpId="0" animBg="1"/>
      <p:bldP spid="13" grpId="1" animBg="1"/>
      <p:bldP spid="14" grpId="0"/>
      <p:bldP spid="14" grpId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  <p:bldP spid="3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A close up of a sign&#10;&#10;Description automatically generated">
            <a:extLst>
              <a:ext uri="{FF2B5EF4-FFF2-40B4-BE49-F238E27FC236}">
                <a16:creationId xmlns:a16="http://schemas.microsoft.com/office/drawing/2014/main" id="{5B747C98-A178-44B5-956C-899D8A09A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6" name="Picture 55" descr="A blue and white sign&#10;&#10;Description automatically generated">
            <a:extLst>
              <a:ext uri="{FF2B5EF4-FFF2-40B4-BE49-F238E27FC236}">
                <a16:creationId xmlns:a16="http://schemas.microsoft.com/office/drawing/2014/main" id="{B27058E9-606D-47B4-AA5D-28967AAD8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392" y="0"/>
            <a:ext cx="9111215" cy="6858000"/>
          </a:xfrm>
          <a:prstGeom prst="rect">
            <a:avLst/>
          </a:prstGeom>
        </p:spPr>
      </p:pic>
      <p:pic>
        <p:nvPicPr>
          <p:cNvPr id="60" name="Picture 59" descr="A person holding a sign&#10;&#10;Description automatically generated">
            <a:extLst>
              <a:ext uri="{FF2B5EF4-FFF2-40B4-BE49-F238E27FC236}">
                <a16:creationId xmlns:a16="http://schemas.microsoft.com/office/drawing/2014/main" id="{FA5B7CA3-C4F2-4A16-AC42-6D615A10C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57211">
            <a:off x="849041" y="587054"/>
            <a:ext cx="5344190" cy="6100024"/>
          </a:xfrm>
          <a:prstGeom prst="rect">
            <a:avLst/>
          </a:prstGeom>
        </p:spPr>
      </p:pic>
      <p:pic>
        <p:nvPicPr>
          <p:cNvPr id="64" name="Picture 63" descr="A picture containing text, ground, book, man&#10;&#10;Description automatically generated">
            <a:extLst>
              <a:ext uri="{FF2B5EF4-FFF2-40B4-BE49-F238E27FC236}">
                <a16:creationId xmlns:a16="http://schemas.microsoft.com/office/drawing/2014/main" id="{AD8F1A53-31BD-41BF-8EFC-C92F21D28B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4380">
            <a:off x="6255654" y="812800"/>
            <a:ext cx="5129804" cy="5232400"/>
          </a:xfrm>
          <a:prstGeom prst="rect">
            <a:avLst/>
          </a:prstGeom>
        </p:spPr>
      </p:pic>
      <p:pic>
        <p:nvPicPr>
          <p:cNvPr id="68" name="Picture 67" descr="A picture containing text, photo, building, outdoor&#10;&#10;Description automatically generated">
            <a:extLst>
              <a:ext uri="{FF2B5EF4-FFF2-40B4-BE49-F238E27FC236}">
                <a16:creationId xmlns:a16="http://schemas.microsoft.com/office/drawing/2014/main" id="{4E2B2660-379B-44D1-B001-2B2A64ADFF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43" y="571500"/>
            <a:ext cx="3048000" cy="2857500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9417193F-CA31-4D6B-9E52-C4085A93E1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744" y="1861797"/>
            <a:ext cx="2984499" cy="3134405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D5BB0DD4-7DFB-4E95-9CE8-3BAA5FB5EA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926" y="3606800"/>
            <a:ext cx="3492023" cy="3165110"/>
          </a:xfrm>
          <a:prstGeom prst="rect">
            <a:avLst/>
          </a:prstGeom>
        </p:spPr>
      </p:pic>
      <p:pic>
        <p:nvPicPr>
          <p:cNvPr id="74" name="Picture 73" descr="A picture containing clipart&#10;&#10;Description automatically generated">
            <a:extLst>
              <a:ext uri="{FF2B5EF4-FFF2-40B4-BE49-F238E27FC236}">
                <a16:creationId xmlns:a16="http://schemas.microsoft.com/office/drawing/2014/main" id="{C75246FF-0BCA-4E1D-8896-4F9F3BC062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575" y="386304"/>
            <a:ext cx="2528724" cy="3134406"/>
          </a:xfrm>
          <a:prstGeom prst="rect">
            <a:avLst/>
          </a:prstGeom>
        </p:spPr>
      </p:pic>
      <p:pic>
        <p:nvPicPr>
          <p:cNvPr id="76" name="Picture 75" descr="A picture containing clipart&#10;&#10;Description automatically generated">
            <a:extLst>
              <a:ext uri="{FF2B5EF4-FFF2-40B4-BE49-F238E27FC236}">
                <a16:creationId xmlns:a16="http://schemas.microsoft.com/office/drawing/2014/main" id="{3C9E195F-78A3-4C92-825D-D501E6F91B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51" y="3822697"/>
            <a:ext cx="2361571" cy="2857501"/>
          </a:xfrm>
          <a:prstGeom prst="rect">
            <a:avLst/>
          </a:prstGeom>
        </p:spPr>
      </p:pic>
      <p:pic>
        <p:nvPicPr>
          <p:cNvPr id="78" name="Picture 77" descr="A person with collar shirt&#10;&#10;Description automatically generated">
            <a:extLst>
              <a:ext uri="{FF2B5EF4-FFF2-40B4-BE49-F238E27FC236}">
                <a16:creationId xmlns:a16="http://schemas.microsoft.com/office/drawing/2014/main" id="{90B638C1-A07A-453A-A509-33DEC91B8C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343" y="1051788"/>
            <a:ext cx="7206721" cy="48405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2" name="Picture 81" descr="A picture containing text&#10;&#10;Description automatically generated">
            <a:extLst>
              <a:ext uri="{FF2B5EF4-FFF2-40B4-BE49-F238E27FC236}">
                <a16:creationId xmlns:a16="http://schemas.microsoft.com/office/drawing/2014/main" id="{3713DE22-32AF-4A67-9B5A-DC245A2680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453" y="829040"/>
            <a:ext cx="4762500" cy="5372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4E28E91C-2409-4A73-9ECD-9B2DB4C15DB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F88E03FD-31E6-4792-920E-17D271158888}"/>
              </a:ext>
            </a:extLst>
          </p:cNvPr>
          <p:cNvSpPr txBox="1"/>
          <p:nvPr/>
        </p:nvSpPr>
        <p:spPr>
          <a:xfrm>
            <a:off x="787032" y="4906222"/>
            <a:ext cx="109662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990600">
                    <a:schemeClr val="tx1">
                      <a:alpha val="82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Moral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199469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9B26DF-1631-453F-9F8A-A7F2A317E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BCB8CA-1E41-4ED7-9ECC-2781120C7D9A}"/>
              </a:ext>
            </a:extLst>
          </p:cNvPr>
          <p:cNvSpPr txBox="1"/>
          <p:nvPr/>
        </p:nvSpPr>
        <p:spPr>
          <a:xfrm>
            <a:off x="4138434" y="648770"/>
            <a:ext cx="33010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Free Will</a:t>
            </a:r>
          </a:p>
        </p:txBody>
      </p:sp>
      <p:pic>
        <p:nvPicPr>
          <p:cNvPr id="13" name="Picture 1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FEFD7E0F-68B2-4A62-A160-7BE188878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9" y="2817688"/>
            <a:ext cx="4011561" cy="40115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B9F0A2-3BFF-4270-8AD4-F7F7CAFCD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1383">
            <a:off x="7367723" y="3676230"/>
            <a:ext cx="3706596" cy="3504287"/>
          </a:xfrm>
          <a:prstGeom prst="rect">
            <a:avLst/>
          </a:prstGeom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32" name="Picture 31" descr="A picture containing clipart&#10;&#10;Description automatically generated">
            <a:extLst>
              <a:ext uri="{FF2B5EF4-FFF2-40B4-BE49-F238E27FC236}">
                <a16:creationId xmlns:a16="http://schemas.microsoft.com/office/drawing/2014/main" id="{55470565-37E9-465B-963B-7EEC5CCC0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42708">
            <a:off x="8955259" y="2534126"/>
            <a:ext cx="415662" cy="1232571"/>
          </a:xfrm>
          <a:prstGeom prst="rect">
            <a:avLst/>
          </a:prstGeom>
        </p:spPr>
      </p:pic>
      <p:sp>
        <p:nvSpPr>
          <p:cNvPr id="33" name="&quot;Not Allowed&quot; Symbol 32">
            <a:extLst>
              <a:ext uri="{FF2B5EF4-FFF2-40B4-BE49-F238E27FC236}">
                <a16:creationId xmlns:a16="http://schemas.microsoft.com/office/drawing/2014/main" id="{0693A6FB-9A77-489E-91BD-85F4E06212E7}"/>
              </a:ext>
            </a:extLst>
          </p:cNvPr>
          <p:cNvSpPr/>
          <p:nvPr/>
        </p:nvSpPr>
        <p:spPr>
          <a:xfrm>
            <a:off x="8251754" y="2448403"/>
            <a:ext cx="1751623" cy="1515367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0D3C44-7404-4CC0-84A1-8A93A0BF2CD2}"/>
              </a:ext>
            </a:extLst>
          </p:cNvPr>
          <p:cNvSpPr txBox="1"/>
          <p:nvPr/>
        </p:nvSpPr>
        <p:spPr>
          <a:xfrm>
            <a:off x="7306592" y="558159"/>
            <a:ext cx="4395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</a:t>
            </a:r>
            <a:endParaRPr lang="en-US" sz="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82C131-154A-418D-89D9-6CD490F21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4401" y="2284176"/>
            <a:ext cx="1863567" cy="1751753"/>
          </a:xfrm>
          <a:prstGeom prst="rect">
            <a:avLst/>
          </a:prstGeom>
        </p:spPr>
      </p:pic>
      <p:sp>
        <p:nvSpPr>
          <p:cNvPr id="20" name="&quot;Not Allowed&quot; Symbol 19">
            <a:extLst>
              <a:ext uri="{FF2B5EF4-FFF2-40B4-BE49-F238E27FC236}">
                <a16:creationId xmlns:a16="http://schemas.microsoft.com/office/drawing/2014/main" id="{90550475-7F98-4756-8F9A-7A74AC535E0B}"/>
              </a:ext>
            </a:extLst>
          </p:cNvPr>
          <p:cNvSpPr/>
          <p:nvPr/>
        </p:nvSpPr>
        <p:spPr>
          <a:xfrm>
            <a:off x="5015814" y="1956007"/>
            <a:ext cx="2687413" cy="2324940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Curved Down 18">
            <a:extLst>
              <a:ext uri="{FF2B5EF4-FFF2-40B4-BE49-F238E27FC236}">
                <a16:creationId xmlns:a16="http://schemas.microsoft.com/office/drawing/2014/main" id="{0B240751-8AAA-472E-BA62-1C5AC295BE3B}"/>
              </a:ext>
            </a:extLst>
          </p:cNvPr>
          <p:cNvSpPr/>
          <p:nvPr/>
        </p:nvSpPr>
        <p:spPr>
          <a:xfrm rot="10800000" flipV="1">
            <a:off x="6052207" y="1158258"/>
            <a:ext cx="3234088" cy="1130472"/>
          </a:xfrm>
          <a:prstGeom prst="curvedDownArrow">
            <a:avLst>
              <a:gd name="adj1" fmla="val 25000"/>
              <a:gd name="adj2" fmla="val 82517"/>
              <a:gd name="adj3" fmla="val 5153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E6F3929-670B-484E-B53D-B7C733D63A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5917" y="4301952"/>
            <a:ext cx="1821773" cy="1821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FACF49-F86A-48FB-BD5C-BBBBC6C9471A}"/>
              </a:ext>
            </a:extLst>
          </p:cNvPr>
          <p:cNvSpPr txBox="1"/>
          <p:nvPr/>
        </p:nvSpPr>
        <p:spPr>
          <a:xfrm>
            <a:off x="5194655" y="5552842"/>
            <a:ext cx="53187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Secondary Causes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3F3D21B-892F-47A6-A7C1-2573F1C300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Arrow: Curved Down 33" hidden="1">
            <a:extLst>
              <a:ext uri="{FF2B5EF4-FFF2-40B4-BE49-F238E27FC236}">
                <a16:creationId xmlns:a16="http://schemas.microsoft.com/office/drawing/2014/main" id="{95D49A1B-DF92-4CFA-9625-C30A547BD711}"/>
              </a:ext>
            </a:extLst>
          </p:cNvPr>
          <p:cNvSpPr/>
          <p:nvPr/>
        </p:nvSpPr>
        <p:spPr>
          <a:xfrm rot="10800000" flipV="1">
            <a:off x="1811688" y="1142468"/>
            <a:ext cx="3234088" cy="1130472"/>
          </a:xfrm>
          <a:prstGeom prst="curvedDownArrow">
            <a:avLst>
              <a:gd name="adj1" fmla="val 25000"/>
              <a:gd name="adj2" fmla="val 82517"/>
              <a:gd name="adj3" fmla="val 5153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350D1D0B-5A5F-47CC-AE14-C518CFD0D9DC}"/>
              </a:ext>
            </a:extLst>
          </p:cNvPr>
          <p:cNvSpPr/>
          <p:nvPr/>
        </p:nvSpPr>
        <p:spPr>
          <a:xfrm rot="10976987" flipH="1" flipV="1">
            <a:off x="1881927" y="1249860"/>
            <a:ext cx="3592522" cy="1261570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FE69AFF-A232-4DD6-B74A-D12C98FF05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B8F799EF-F6C0-49F0-91AE-D5D36F5F8288}"/>
              </a:ext>
            </a:extLst>
          </p:cNvPr>
          <p:cNvSpPr/>
          <p:nvPr/>
        </p:nvSpPr>
        <p:spPr>
          <a:xfrm rot="10976987" flipH="1" flipV="1">
            <a:off x="6072866" y="1156132"/>
            <a:ext cx="3592522" cy="1261570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Arrow: Curved Down 38">
            <a:extLst>
              <a:ext uri="{FF2B5EF4-FFF2-40B4-BE49-F238E27FC236}">
                <a16:creationId xmlns:a16="http://schemas.microsoft.com/office/drawing/2014/main" id="{92C7BAFF-A008-4517-AFE3-B8138051B647}"/>
              </a:ext>
            </a:extLst>
          </p:cNvPr>
          <p:cNvSpPr/>
          <p:nvPr/>
        </p:nvSpPr>
        <p:spPr>
          <a:xfrm rot="10976987" flipH="1" flipV="1">
            <a:off x="9619150" y="1575027"/>
            <a:ext cx="1949929" cy="781947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BB36C64-4E48-4AB5-8A71-858C0390B5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1383">
            <a:off x="10058716" y="2487241"/>
            <a:ext cx="2131798" cy="2015443"/>
          </a:xfrm>
          <a:prstGeom prst="rect">
            <a:avLst/>
          </a:prstGeom>
          <a:effectLst>
            <a:outerShdw blurRad="50800" dist="50800" dir="5400000" sx="2000" sy="2000" algn="ctr" rotWithShape="0">
              <a:srgbClr val="000000">
                <a:alpha val="43137"/>
              </a:srgb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2DE0911-A6AD-4090-9B94-D558936CB8C1}"/>
              </a:ext>
            </a:extLst>
          </p:cNvPr>
          <p:cNvSpPr txBox="1"/>
          <p:nvPr/>
        </p:nvSpPr>
        <p:spPr>
          <a:xfrm>
            <a:off x="148860" y="5523133"/>
            <a:ext cx="3279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First Cause</a:t>
            </a:r>
          </a:p>
        </p:txBody>
      </p:sp>
      <p:sp>
        <p:nvSpPr>
          <p:cNvPr id="42" name="&quot;Not Allowed&quot; Symbol 41">
            <a:extLst>
              <a:ext uri="{FF2B5EF4-FFF2-40B4-BE49-F238E27FC236}">
                <a16:creationId xmlns:a16="http://schemas.microsoft.com/office/drawing/2014/main" id="{097DCCEC-7378-4172-8E11-E56D2D2DB1B0}"/>
              </a:ext>
            </a:extLst>
          </p:cNvPr>
          <p:cNvSpPr/>
          <p:nvPr/>
        </p:nvSpPr>
        <p:spPr>
          <a:xfrm>
            <a:off x="2188623" y="1903302"/>
            <a:ext cx="2816055" cy="2436230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331635C-8ACA-469F-B6C7-BD0058291459}"/>
              </a:ext>
            </a:extLst>
          </p:cNvPr>
          <p:cNvSpPr txBox="1"/>
          <p:nvPr/>
        </p:nvSpPr>
        <p:spPr>
          <a:xfrm>
            <a:off x="395274" y="1063573"/>
            <a:ext cx="1604927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2DAE478-C6B7-4EEC-8657-084F01983CCB}"/>
              </a:ext>
            </a:extLst>
          </p:cNvPr>
          <p:cNvSpPr txBox="1"/>
          <p:nvPr/>
        </p:nvSpPr>
        <p:spPr>
          <a:xfrm>
            <a:off x="259021" y="3656196"/>
            <a:ext cx="18774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--------</a:t>
            </a:r>
          </a:p>
        </p:txBody>
      </p: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177F345C-E561-47D2-A519-72507EF65842}"/>
              </a:ext>
            </a:extLst>
          </p:cNvPr>
          <p:cNvSpPr/>
          <p:nvPr/>
        </p:nvSpPr>
        <p:spPr>
          <a:xfrm rot="10976987" flipH="1" flipV="1">
            <a:off x="1272666" y="966932"/>
            <a:ext cx="2255715" cy="813498"/>
          </a:xfrm>
          <a:prstGeom prst="curvedDownArrow">
            <a:avLst>
              <a:gd name="adj1" fmla="val 25000"/>
              <a:gd name="adj2" fmla="val 82517"/>
              <a:gd name="adj3" fmla="val 3516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28815F28-911D-4B5D-9926-260282EC8974}"/>
              </a:ext>
            </a:extLst>
          </p:cNvPr>
          <p:cNvSpPr/>
          <p:nvPr/>
        </p:nvSpPr>
        <p:spPr>
          <a:xfrm rot="5400000" flipH="1">
            <a:off x="627473" y="4590451"/>
            <a:ext cx="1140527" cy="741080"/>
          </a:xfrm>
          <a:prstGeom prst="rightArrow">
            <a:avLst>
              <a:gd name="adj1" fmla="val 44550"/>
              <a:gd name="adj2" fmla="val 58174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D0B9C4F-951B-45B9-A5BB-2573D07EB6C7}"/>
              </a:ext>
            </a:extLst>
          </p:cNvPr>
          <p:cNvCxnSpPr>
            <a:cxnSpLocks/>
          </p:cNvCxnSpPr>
          <p:nvPr/>
        </p:nvCxnSpPr>
        <p:spPr>
          <a:xfrm>
            <a:off x="4130285" y="1286688"/>
            <a:ext cx="3415967" cy="0"/>
          </a:xfrm>
          <a:prstGeom prst="line">
            <a:avLst/>
          </a:prstGeom>
          <a:ln w="47625">
            <a:solidFill>
              <a:srgbClr val="FF0000">
                <a:alpha val="97000"/>
              </a:srgbClr>
            </a:solidFill>
          </a:ln>
          <a:effectLst>
            <a:glow rad="1143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38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0" grpId="0" animBg="1"/>
      <p:bldP spid="19" grpId="0" animBg="1"/>
      <p:bldP spid="19" grpId="1" animBg="1"/>
      <p:bldP spid="11" grpId="0"/>
      <p:bldP spid="34" grpId="0" animBg="1"/>
      <p:bldP spid="34" grpId="1" animBg="1"/>
      <p:bldP spid="35" grpId="0" animBg="1"/>
      <p:bldP spid="35" grpId="1" animBg="1"/>
      <p:bldP spid="37" grpId="0" animBg="1"/>
      <p:bldP spid="39" grpId="0" animBg="1"/>
      <p:bldP spid="26" grpId="0"/>
      <p:bldP spid="42" grpId="0" animBg="1"/>
      <p:bldP spid="43" grpId="0"/>
      <p:bldP spid="44" grpId="0"/>
      <p:bldP spid="40" grpId="0" animBg="1"/>
      <p:bldP spid="4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8CCA8B-C5C8-4BF5-9FFB-A0B4FEE2E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21E0F4-F905-404F-AEC6-323DFB8C7B7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6C7E6C-2523-4B4F-A220-55F8E142D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462" y="4679059"/>
            <a:ext cx="3657273" cy="20572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1EEFB4-CC6E-45AB-ADBC-4BB5177AFA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265" y="4679059"/>
            <a:ext cx="3657273" cy="20572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07CD9F-730B-4161-AE2E-09C900F1DC37}"/>
              </a:ext>
            </a:extLst>
          </p:cNvPr>
          <p:cNvSpPr txBox="1"/>
          <p:nvPr/>
        </p:nvSpPr>
        <p:spPr>
          <a:xfrm>
            <a:off x="5060124" y="464786"/>
            <a:ext cx="35273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00B0F0"/>
                </a:solidFill>
                <a:effectLst>
                  <a:glow rad="177800">
                    <a:schemeClr val="accent2">
                      <a:satMod val="175000"/>
                    </a:schemeClr>
                  </a:glow>
                </a:effectLst>
              </a:rPr>
              <a:t>Soul</a:t>
            </a:r>
            <a:endParaRPr lang="en-US" sz="3200" b="1" dirty="0">
              <a:solidFill>
                <a:srgbClr val="00B0F0"/>
              </a:solidFill>
              <a:effectLst>
                <a:glow rad="177800">
                  <a:schemeClr val="accent2">
                    <a:satMod val="175000"/>
                  </a:schemeClr>
                </a:glo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8EAAD9-3112-48E9-ADA6-CDE31255D139}"/>
              </a:ext>
            </a:extLst>
          </p:cNvPr>
          <p:cNvSpPr txBox="1"/>
          <p:nvPr/>
        </p:nvSpPr>
        <p:spPr>
          <a:xfrm>
            <a:off x="3604521" y="3156013"/>
            <a:ext cx="49829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FREE</a:t>
            </a:r>
          </a:p>
          <a:p>
            <a:pPr algn="ctr"/>
            <a:r>
              <a:rPr lang="en-US" sz="6600" b="1" dirty="0">
                <a:ln w="127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88000"/>
                    </a:schemeClr>
                  </a:glow>
                  <a:innerShdw blurRad="63500" dist="50800" dir="10560000">
                    <a:schemeClr val="tx1"/>
                  </a:innerShdw>
                </a:effectLst>
              </a:rPr>
              <a:t> WILL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7E418D43-9E45-4ADF-9CBD-35A4D68488C8}"/>
              </a:ext>
            </a:extLst>
          </p:cNvPr>
          <p:cNvSpPr/>
          <p:nvPr/>
        </p:nvSpPr>
        <p:spPr>
          <a:xfrm rot="19243156">
            <a:off x="4148172" y="4678149"/>
            <a:ext cx="1007364" cy="568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F2D3F186-ABEC-4BAB-9061-22DFF156299C}"/>
              </a:ext>
            </a:extLst>
          </p:cNvPr>
          <p:cNvSpPr/>
          <p:nvPr/>
        </p:nvSpPr>
        <p:spPr>
          <a:xfrm rot="13023929">
            <a:off x="7176718" y="4636798"/>
            <a:ext cx="1007364" cy="568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&quot;Not Allowed&quot; Symbol 9">
            <a:extLst>
              <a:ext uri="{FF2B5EF4-FFF2-40B4-BE49-F238E27FC236}">
                <a16:creationId xmlns:a16="http://schemas.microsoft.com/office/drawing/2014/main" id="{C0DC7CDB-07D2-4101-8CED-9B39A18F2957}"/>
              </a:ext>
            </a:extLst>
          </p:cNvPr>
          <p:cNvSpPr/>
          <p:nvPr/>
        </p:nvSpPr>
        <p:spPr>
          <a:xfrm>
            <a:off x="4674277" y="2886449"/>
            <a:ext cx="2830271" cy="2584918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277187F-5F26-467E-8AF9-DFCC56773EB6}"/>
              </a:ext>
            </a:extLst>
          </p:cNvPr>
          <p:cNvSpPr/>
          <p:nvPr/>
        </p:nvSpPr>
        <p:spPr>
          <a:xfrm rot="16200000">
            <a:off x="5592318" y="2249260"/>
            <a:ext cx="1007364" cy="5688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&quot;Not Allowed&quot; Symbol 11">
            <a:extLst>
              <a:ext uri="{FF2B5EF4-FFF2-40B4-BE49-F238E27FC236}">
                <a16:creationId xmlns:a16="http://schemas.microsoft.com/office/drawing/2014/main" id="{4DD9FFFF-AD29-4A4F-903C-4F264A86D2E5}"/>
              </a:ext>
            </a:extLst>
          </p:cNvPr>
          <p:cNvSpPr/>
          <p:nvPr/>
        </p:nvSpPr>
        <p:spPr>
          <a:xfrm>
            <a:off x="4897104" y="183808"/>
            <a:ext cx="2437008" cy="2108309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ross 19">
            <a:extLst>
              <a:ext uri="{FF2B5EF4-FFF2-40B4-BE49-F238E27FC236}">
                <a16:creationId xmlns:a16="http://schemas.microsoft.com/office/drawing/2014/main" id="{6DAE893E-511F-46BD-B4FE-8B581E6E2C8A}"/>
              </a:ext>
            </a:extLst>
          </p:cNvPr>
          <p:cNvSpPr/>
          <p:nvPr/>
        </p:nvSpPr>
        <p:spPr>
          <a:xfrm rot="2760658">
            <a:off x="8358044" y="4486529"/>
            <a:ext cx="2615529" cy="2655322"/>
          </a:xfrm>
          <a:prstGeom prst="plus">
            <a:avLst>
              <a:gd name="adj" fmla="val 4394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ross 20">
            <a:extLst>
              <a:ext uri="{FF2B5EF4-FFF2-40B4-BE49-F238E27FC236}">
                <a16:creationId xmlns:a16="http://schemas.microsoft.com/office/drawing/2014/main" id="{5835634D-FF48-45CA-9573-C775A122C24F}"/>
              </a:ext>
            </a:extLst>
          </p:cNvPr>
          <p:cNvSpPr/>
          <p:nvPr/>
        </p:nvSpPr>
        <p:spPr>
          <a:xfrm rot="2760658">
            <a:off x="811408" y="4380006"/>
            <a:ext cx="2615529" cy="2655322"/>
          </a:xfrm>
          <a:prstGeom prst="plus">
            <a:avLst>
              <a:gd name="adj" fmla="val 4394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A5CF9C12-9005-4DE0-B59A-36E2FAD32753}"/>
              </a:ext>
            </a:extLst>
          </p:cNvPr>
          <p:cNvSpPr/>
          <p:nvPr/>
        </p:nvSpPr>
        <p:spPr>
          <a:xfrm rot="5400000">
            <a:off x="5585730" y="2274778"/>
            <a:ext cx="1007364" cy="5688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421F82DE-F4E5-4693-BC9D-D179D897C96F}"/>
              </a:ext>
            </a:extLst>
          </p:cNvPr>
          <p:cNvSpPr/>
          <p:nvPr/>
        </p:nvSpPr>
        <p:spPr>
          <a:xfrm rot="8167671">
            <a:off x="4057536" y="4814967"/>
            <a:ext cx="1007364" cy="5688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33E29F01-114F-4C3C-BAC3-BF69C479D130}"/>
              </a:ext>
            </a:extLst>
          </p:cNvPr>
          <p:cNvSpPr/>
          <p:nvPr/>
        </p:nvSpPr>
        <p:spPr>
          <a:xfrm rot="2330419">
            <a:off x="7198489" y="4727406"/>
            <a:ext cx="1007364" cy="5688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57523E4-A427-4706-A0E4-BA721BAFF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97159D9-D2EA-4120-BB3D-2F660EDBC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771" y="4333512"/>
            <a:ext cx="4153225" cy="23361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817DF3A-E402-49DE-A091-CC70BACB77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122956"/>
            <a:ext cx="4750627" cy="2672227"/>
          </a:xfrm>
          <a:prstGeom prst="rect">
            <a:avLst/>
          </a:prstGeom>
        </p:spPr>
      </p:pic>
      <p:pic>
        <p:nvPicPr>
          <p:cNvPr id="30" name="Picture 29" descr="A close up of a sign&#10;&#10;Description generated with high confidence">
            <a:extLst>
              <a:ext uri="{FF2B5EF4-FFF2-40B4-BE49-F238E27FC236}">
                <a16:creationId xmlns:a16="http://schemas.microsoft.com/office/drawing/2014/main" id="{E68B3945-00FB-4317-AC94-CBD9F7AC05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606" y="4385901"/>
            <a:ext cx="2343969" cy="1885952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31" name="Picture 30" descr="A close up of a sign&#10;&#10;Description generated with high confidence">
            <a:extLst>
              <a:ext uri="{FF2B5EF4-FFF2-40B4-BE49-F238E27FC236}">
                <a16:creationId xmlns:a16="http://schemas.microsoft.com/office/drawing/2014/main" id="{BF1CC1C6-B151-407A-B8A4-A3168F8F3D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256" y="4385901"/>
            <a:ext cx="2343969" cy="1885952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AC9E5F6-3274-4D49-AC57-FBB00CE79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CC89F55-244C-45D0-BC41-209575D8D6B5}"/>
              </a:ext>
            </a:extLst>
          </p:cNvPr>
          <p:cNvSpPr txBox="1"/>
          <p:nvPr/>
        </p:nvSpPr>
        <p:spPr>
          <a:xfrm>
            <a:off x="-2636207" y="4055105"/>
            <a:ext cx="11628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3. I </a:t>
            </a:r>
            <a:r>
              <a:rPr lang="en-US" sz="4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</a:t>
            </a: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possess free will.</a:t>
            </a:r>
          </a:p>
          <a:p>
            <a:endParaRPr lang="en-US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95E3F51-BB0C-449F-839D-01951D8940C9}"/>
              </a:ext>
            </a:extLst>
          </p:cNvPr>
          <p:cNvSpPr txBox="1"/>
          <p:nvPr/>
        </p:nvSpPr>
        <p:spPr>
          <a:xfrm>
            <a:off x="516097" y="4716825"/>
            <a:ext cx="100419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4. Therefore, I am </a:t>
            </a:r>
            <a:r>
              <a:rPr lang="en-US" sz="4000" b="1" u="sng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not</a:t>
            </a:r>
            <a:r>
              <a:rPr 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a purely physical object.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D5F597C-224B-4158-B1D0-BA9FDFFDCAE3}"/>
              </a:ext>
            </a:extLst>
          </p:cNvPr>
          <p:cNvSpPr txBox="1"/>
          <p:nvPr/>
        </p:nvSpPr>
        <p:spPr>
          <a:xfrm>
            <a:off x="516097" y="5378544"/>
            <a:ext cx="65129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5. </a:t>
            </a:r>
            <a:r>
              <a:rPr lang="en-US" sz="4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Therefore, I </a:t>
            </a:r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am </a:t>
            </a:r>
            <a:r>
              <a:rPr lang="en-US" sz="4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 soul.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914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 animBg="1"/>
      <p:bldP spid="13" grpId="1" animBg="1"/>
      <p:bldP spid="14" grpId="0" animBg="1"/>
      <p:bldP spid="14" grpId="1" animBg="1"/>
      <p:bldP spid="10" grpId="0" animBg="1"/>
      <p:bldP spid="16" grpId="0" animBg="1"/>
      <p:bldP spid="16" grpId="1" animBg="1"/>
      <p:bldP spid="12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33" grpId="0"/>
      <p:bldP spid="34" grpId="0"/>
      <p:bldP spid="3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703F0-0BED-CFF1-EA70-BA70AA003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lack, darkness&#10;&#10;Description automatically generated">
            <a:extLst>
              <a:ext uri="{FF2B5EF4-FFF2-40B4-BE49-F238E27FC236}">
                <a16:creationId xmlns:a16="http://schemas.microsoft.com/office/drawing/2014/main" id="{37282FFA-921E-D802-404B-4BEDD70DE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24AF16-4684-5855-7047-1E65C6B2F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0767" y="2749866"/>
            <a:ext cx="4693227" cy="40839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9C9A4B-24DE-71FC-15D2-039650F433EA}"/>
              </a:ext>
            </a:extLst>
          </p:cNvPr>
          <p:cNvSpPr txBox="1"/>
          <p:nvPr/>
        </p:nvSpPr>
        <p:spPr>
          <a:xfrm>
            <a:off x="8432479" y="6016159"/>
            <a:ext cx="32983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4472C4"/>
                  </a:solidFill>
                </a:ln>
                <a:solidFill>
                  <a:prstClr val="white"/>
                </a:solidFill>
                <a:effectLst>
                  <a:glow rad="228600">
                    <a:prstClr val="black">
                      <a:alpha val="40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EhmApologetics.org</a:t>
            </a:r>
            <a:endParaRPr kumimoji="0" lang="en-US" sz="2800" b="1" i="0" u="none" strike="noStrike" kern="1200" cap="none" spc="0" normalizeH="0" baseline="0" noProof="0" dirty="0">
              <a:ln>
                <a:solidFill>
                  <a:srgbClr val="4472C4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white leaf in a red circle&#10;&#10;AI-generated content may be incorrect.">
            <a:extLst>
              <a:ext uri="{FF2B5EF4-FFF2-40B4-BE49-F238E27FC236}">
                <a16:creationId xmlns:a16="http://schemas.microsoft.com/office/drawing/2014/main" id="{94DA1100-9B69-614A-A0F1-A1391C1040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644" y="5830724"/>
            <a:ext cx="460981" cy="639140"/>
          </a:xfrm>
          <a:prstGeom prst="rect">
            <a:avLst/>
          </a:prstGeom>
        </p:spPr>
      </p:pic>
      <p:pic>
        <p:nvPicPr>
          <p:cNvPr id="8" name="Picture 7" descr="A book cover with a chess piece and a chess piece on a chessboard&#10;&#10;Description automatically generated with low confidence">
            <a:extLst>
              <a:ext uri="{FF2B5EF4-FFF2-40B4-BE49-F238E27FC236}">
                <a16:creationId xmlns:a16="http://schemas.microsoft.com/office/drawing/2014/main" id="{CD8F97F7-13FE-7083-1E35-125D7D2532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355" y="28792"/>
            <a:ext cx="4528984" cy="679347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535767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AE6B61-517D-30E0-CD9C-BFCBB449B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644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069BB954-9E58-4F23-9380-2CE05BCB2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E1CBBF-989A-4A60-AC1D-2679EF283F48}"/>
              </a:ext>
            </a:extLst>
          </p:cNvPr>
          <p:cNvSpPr txBox="1"/>
          <p:nvPr/>
        </p:nvSpPr>
        <p:spPr>
          <a:xfrm>
            <a:off x="239034" y="54720"/>
            <a:ext cx="25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Review: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C0B77A-790D-4E8B-8E05-C10485417240}"/>
              </a:ext>
            </a:extLst>
          </p:cNvPr>
          <p:cNvSpPr txBox="1"/>
          <p:nvPr/>
        </p:nvSpPr>
        <p:spPr>
          <a:xfrm>
            <a:off x="2889143" y="47985"/>
            <a:ext cx="7260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u="sng" dirty="0">
                <a:solidFill>
                  <a:schemeClr val="bg1"/>
                </a:solidFill>
                <a:latin typeface="Ink Free" panose="03080402000500000000" pitchFamily="66" charset="0"/>
                <a:ea typeface="STCaiyun" panose="020B0503020204020204" pitchFamily="2" charset="-122"/>
              </a:rPr>
              <a:t>Importance of the Soul</a:t>
            </a:r>
          </a:p>
        </p:txBody>
      </p:sp>
      <p:pic>
        <p:nvPicPr>
          <p:cNvPr id="5" name="Picture 4" descr="A close up of a sunset&#10;&#10;Description automatically generated">
            <a:extLst>
              <a:ext uri="{FF2B5EF4-FFF2-40B4-BE49-F238E27FC236}">
                <a16:creationId xmlns:a16="http://schemas.microsoft.com/office/drawing/2014/main" id="{72D72F20-95D0-4E14-93DD-43F715693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860" y="4158347"/>
            <a:ext cx="2872115" cy="16155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&quot;Not Allowed&quot; Symbol 5">
            <a:extLst>
              <a:ext uri="{FF2B5EF4-FFF2-40B4-BE49-F238E27FC236}">
                <a16:creationId xmlns:a16="http://schemas.microsoft.com/office/drawing/2014/main" id="{3EB11F87-F078-488E-9765-70BD81F547FA}"/>
              </a:ext>
            </a:extLst>
          </p:cNvPr>
          <p:cNvSpPr/>
          <p:nvPr/>
        </p:nvSpPr>
        <p:spPr>
          <a:xfrm>
            <a:off x="5151918" y="4072038"/>
            <a:ext cx="2161168" cy="1828123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B2B7EA-7BEB-4507-82A4-39BA17625E41}"/>
              </a:ext>
            </a:extLst>
          </p:cNvPr>
          <p:cNvSpPr txBox="1"/>
          <p:nvPr/>
        </p:nvSpPr>
        <p:spPr>
          <a:xfrm>
            <a:off x="8212212" y="2482036"/>
            <a:ext cx="42372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199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8" name="Picture 7" descr="A clock tower&#10;&#10;Description automatically generated">
            <a:extLst>
              <a:ext uri="{FF2B5EF4-FFF2-40B4-BE49-F238E27FC236}">
                <a16:creationId xmlns:a16="http://schemas.microsoft.com/office/drawing/2014/main" id="{4D04A914-E5EC-4132-96E7-26731AA9F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928" y="4223297"/>
            <a:ext cx="2700883" cy="16349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&quot;Not Allowed&quot; Symbol 8">
            <a:extLst>
              <a:ext uri="{FF2B5EF4-FFF2-40B4-BE49-F238E27FC236}">
                <a16:creationId xmlns:a16="http://schemas.microsoft.com/office/drawing/2014/main" id="{0B7ADF3C-0CC4-4E2D-B7FB-D0F919C6B9FD}"/>
              </a:ext>
            </a:extLst>
          </p:cNvPr>
          <p:cNvSpPr/>
          <p:nvPr/>
        </p:nvSpPr>
        <p:spPr>
          <a:xfrm>
            <a:off x="9536384" y="4057096"/>
            <a:ext cx="2323165" cy="2023188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13A3BC-9B92-491B-843B-BA22CDC7F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89" y="3827508"/>
            <a:ext cx="1988230" cy="23286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01A91C5-F431-429B-9188-ADCA3F2DD37E}"/>
              </a:ext>
            </a:extLst>
          </p:cNvPr>
          <p:cNvSpPr txBox="1"/>
          <p:nvPr/>
        </p:nvSpPr>
        <p:spPr>
          <a:xfrm>
            <a:off x="3272792" y="2497976"/>
            <a:ext cx="42372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13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&quot;Not Allowed&quot; Symbol 11">
            <a:extLst>
              <a:ext uri="{FF2B5EF4-FFF2-40B4-BE49-F238E27FC236}">
                <a16:creationId xmlns:a16="http://schemas.microsoft.com/office/drawing/2014/main" id="{FA8D93BF-4566-41E7-87F4-D24098DAFAA6}"/>
              </a:ext>
            </a:extLst>
          </p:cNvPr>
          <p:cNvSpPr/>
          <p:nvPr/>
        </p:nvSpPr>
        <p:spPr>
          <a:xfrm>
            <a:off x="892508" y="3967439"/>
            <a:ext cx="2117095" cy="2146620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Image result for bible png">
            <a:extLst>
              <a:ext uri="{FF2B5EF4-FFF2-40B4-BE49-F238E27FC236}">
                <a16:creationId xmlns:a16="http://schemas.microsoft.com/office/drawing/2014/main" id="{CF0077C6-47A0-4DDA-BABF-03DD5435D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157">
            <a:off x="804431" y="981223"/>
            <a:ext cx="2867286" cy="22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C44CDA3-3B35-4162-9D86-99C49B62A1B9}"/>
              </a:ext>
            </a:extLst>
          </p:cNvPr>
          <p:cNvSpPr txBox="1"/>
          <p:nvPr/>
        </p:nvSpPr>
        <p:spPr>
          <a:xfrm>
            <a:off x="2370397" y="972812"/>
            <a:ext cx="952127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ernard MT Condensed" panose="02050806060905020404" pitchFamily="18" charset="0"/>
                <a:ea typeface="STHupo" panose="020B0503020204020204" pitchFamily="2" charset="-122"/>
              </a:rPr>
              <a:t> Love God with the mind</a:t>
            </a:r>
          </a:p>
          <a:p>
            <a:pPr algn="ctr"/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ernard MT Condensed" panose="02050806060905020404" pitchFamily="18" charset="0"/>
                <a:ea typeface="STHupo" panose="020B0503020204020204" pitchFamily="2" charset="-122"/>
              </a:rPr>
              <a:t>(intellect/faculty of understanding)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82FBF0-EEE1-4065-B94A-FD9EC45EA777}"/>
              </a:ext>
            </a:extLst>
          </p:cNvPr>
          <p:cNvSpPr txBox="1"/>
          <p:nvPr/>
        </p:nvSpPr>
        <p:spPr>
          <a:xfrm>
            <a:off x="4379307" y="3076883"/>
            <a:ext cx="3810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Bernard MT Condensed" panose="02050806060905020404" pitchFamily="18" charset="0"/>
                <a:ea typeface="STCaiyun" panose="020B0503020204020204" pitchFamily="2" charset="-122"/>
              </a:rPr>
              <a:t>no resurrection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D9CDDE-C59C-481C-8D4A-BDE3ED663279}"/>
              </a:ext>
            </a:extLst>
          </p:cNvPr>
          <p:cNvSpPr txBox="1"/>
          <p:nvPr/>
        </p:nvSpPr>
        <p:spPr>
          <a:xfrm>
            <a:off x="171497" y="1202730"/>
            <a:ext cx="9873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1)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780151-8480-4662-8510-03052C7B17A8}"/>
              </a:ext>
            </a:extLst>
          </p:cNvPr>
          <p:cNvSpPr txBox="1"/>
          <p:nvPr/>
        </p:nvSpPr>
        <p:spPr>
          <a:xfrm>
            <a:off x="138132" y="3529341"/>
            <a:ext cx="9873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2)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27F35C-A036-407E-883E-A1A3219010A1}"/>
              </a:ext>
            </a:extLst>
          </p:cNvPr>
          <p:cNvSpPr txBox="1"/>
          <p:nvPr/>
        </p:nvSpPr>
        <p:spPr>
          <a:xfrm>
            <a:off x="781279" y="3019770"/>
            <a:ext cx="24613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Bernard MT Condensed" panose="02050806060905020404" pitchFamily="18" charset="0"/>
                <a:ea typeface="STCaiyun" panose="020B0503020204020204" pitchFamily="2" charset="-122"/>
              </a:rPr>
              <a:t> No soul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3CCB2F-6763-42EB-BD02-BEF74320825D}"/>
              </a:ext>
            </a:extLst>
          </p:cNvPr>
          <p:cNvSpPr txBox="1"/>
          <p:nvPr/>
        </p:nvSpPr>
        <p:spPr>
          <a:xfrm>
            <a:off x="8815212" y="2621556"/>
            <a:ext cx="36942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Bernard MT Condensed" panose="02050806060905020404" pitchFamily="18" charset="0"/>
                <a:ea typeface="STCaiyun" panose="020B0503020204020204" pitchFamily="2" charset="-122"/>
              </a:rPr>
              <a:t>Christianity </a:t>
            </a:r>
          </a:p>
          <a:p>
            <a:pPr algn="ctr"/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Bernard MT Condensed" panose="02050806060905020404" pitchFamily="18" charset="0"/>
                <a:ea typeface="STCaiyun" panose="020B0503020204020204" pitchFamily="2" charset="-122"/>
              </a:rPr>
              <a:t>is false </a:t>
            </a:r>
          </a:p>
        </p:txBody>
      </p:sp>
      <p:pic>
        <p:nvPicPr>
          <p:cNvPr id="22" name="Picture 21" descr="A close up of a screen&#10;&#10;Description automatically generated">
            <a:extLst>
              <a:ext uri="{FF2B5EF4-FFF2-40B4-BE49-F238E27FC236}">
                <a16:creationId xmlns:a16="http://schemas.microsoft.com/office/drawing/2014/main" id="{E7C9CF4C-23C5-4432-B226-A5C683F0C3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49" y="4552859"/>
            <a:ext cx="727982" cy="727982"/>
          </a:xfrm>
          <a:prstGeom prst="rect">
            <a:avLst/>
          </a:prstGeom>
        </p:spPr>
      </p:pic>
      <p:pic>
        <p:nvPicPr>
          <p:cNvPr id="23" name="Picture 22" descr="A close up of a screen&#10;&#10;Description automatically generated">
            <a:extLst>
              <a:ext uri="{FF2B5EF4-FFF2-40B4-BE49-F238E27FC236}">
                <a16:creationId xmlns:a16="http://schemas.microsoft.com/office/drawing/2014/main" id="{C45778EE-0FAF-4BE5-906C-B9445BACBE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754" y="4400098"/>
            <a:ext cx="727982" cy="72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1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/>
      <p:bldP spid="9" grpId="0" animBg="1"/>
      <p:bldP spid="11" grpId="0"/>
      <p:bldP spid="12" grpId="0" animBg="1"/>
      <p:bldP spid="14" grpId="0"/>
      <p:bldP spid="4" grpId="0"/>
      <p:bldP spid="17" grpId="0"/>
      <p:bldP spid="18" grpId="0"/>
      <p:bldP spid="19" grpId="0"/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E4B72D9-85AD-456E-96D8-E36A19867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292C2D-898B-415A-8E57-DFCDB41FABA1}"/>
              </a:ext>
            </a:extLst>
          </p:cNvPr>
          <p:cNvSpPr txBox="1"/>
          <p:nvPr/>
        </p:nvSpPr>
        <p:spPr>
          <a:xfrm>
            <a:off x="205977" y="54406"/>
            <a:ext cx="25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Review: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3C7815-D9A6-4D45-8BCB-B37BDE2F1679}"/>
              </a:ext>
            </a:extLst>
          </p:cNvPr>
          <p:cNvSpPr txBox="1"/>
          <p:nvPr/>
        </p:nvSpPr>
        <p:spPr>
          <a:xfrm>
            <a:off x="2889142" y="47985"/>
            <a:ext cx="78896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u="sng" dirty="0">
                <a:solidFill>
                  <a:schemeClr val="bg1"/>
                </a:solidFill>
                <a:latin typeface="Ink Free" panose="03080402000500000000" pitchFamily="66" charset="0"/>
                <a:ea typeface="STCaiyun" panose="020B0503020204020204" pitchFamily="2" charset="-122"/>
              </a:rPr>
              <a:t>Existence of the Soul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ADAC07-4A76-4FC1-AD85-E866E157E85E}"/>
              </a:ext>
            </a:extLst>
          </p:cNvPr>
          <p:cNvSpPr txBox="1"/>
          <p:nvPr/>
        </p:nvSpPr>
        <p:spPr>
          <a:xfrm>
            <a:off x="243048" y="1365307"/>
            <a:ext cx="25029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Defined: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002BDA-83AE-43DD-9621-148F742AF68F}"/>
              </a:ext>
            </a:extLst>
          </p:cNvPr>
          <p:cNvSpPr txBox="1"/>
          <p:nvPr/>
        </p:nvSpPr>
        <p:spPr>
          <a:xfrm>
            <a:off x="243048" y="2277531"/>
            <a:ext cx="121770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An immaterial substance that </a:t>
            </a:r>
          </a:p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contains consciousness and </a:t>
            </a:r>
          </a:p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animates the body</a:t>
            </a:r>
            <a:endParaRPr lang="en-US" sz="44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6B4AC1DF-069C-4F1A-997C-E7131733D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9864A0-675A-4D69-B3B4-750D15E74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9665CFF-7085-438C-9077-E78CA0667EEB}"/>
              </a:ext>
            </a:extLst>
          </p:cNvPr>
          <p:cNvSpPr txBox="1"/>
          <p:nvPr/>
        </p:nvSpPr>
        <p:spPr>
          <a:xfrm>
            <a:off x="3251883" y="779462"/>
            <a:ext cx="5417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 Basic points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B0CD03-D12D-41DD-BABA-6A1253F867D1}"/>
              </a:ext>
            </a:extLst>
          </p:cNvPr>
          <p:cNvSpPr txBox="1"/>
          <p:nvPr/>
        </p:nvSpPr>
        <p:spPr>
          <a:xfrm>
            <a:off x="360295" y="1659846"/>
            <a:ext cx="114714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Consciousness</a:t>
            </a:r>
            <a:r>
              <a:rPr lang="en-US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physical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A58909-DE79-4C36-A918-8AA5750D1795}"/>
              </a:ext>
            </a:extLst>
          </p:cNvPr>
          <p:cNvSpPr txBox="1"/>
          <p:nvPr/>
        </p:nvSpPr>
        <p:spPr>
          <a:xfrm>
            <a:off x="6860813" y="1279632"/>
            <a:ext cx="10663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94F0B7-10BC-4569-93C1-239174BF9040}"/>
              </a:ext>
            </a:extLst>
          </p:cNvPr>
          <p:cNvCxnSpPr>
            <a:cxnSpLocks/>
          </p:cNvCxnSpPr>
          <p:nvPr/>
        </p:nvCxnSpPr>
        <p:spPr>
          <a:xfrm flipH="1">
            <a:off x="7086600" y="2020405"/>
            <a:ext cx="634441" cy="879811"/>
          </a:xfrm>
          <a:prstGeom prst="line">
            <a:avLst/>
          </a:prstGeom>
          <a:ln w="98425">
            <a:solidFill>
              <a:srgbClr val="FF0000"/>
            </a:solidFill>
          </a:ln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Picture 16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B1FF7555-6E86-4F48-B2D2-4AEE6157A0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692" y="3126233"/>
            <a:ext cx="3189644" cy="1794175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65D702B-A20E-442B-9317-330B55B466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788" y="2988834"/>
            <a:ext cx="1281986" cy="25111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4D8D6F8-411A-44C9-A13C-D124A4C645CF}"/>
              </a:ext>
            </a:extLst>
          </p:cNvPr>
          <p:cNvSpPr txBox="1"/>
          <p:nvPr/>
        </p:nvSpPr>
        <p:spPr>
          <a:xfrm>
            <a:off x="360295" y="3322683"/>
            <a:ext cx="79050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I &gt;           and</a:t>
            </a:r>
          </a:p>
          <a:p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		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96B89D-A2A3-4E1B-9AE3-8B81AD2A2ABD}"/>
              </a:ext>
            </a:extLst>
          </p:cNvPr>
          <p:cNvSpPr txBox="1"/>
          <p:nvPr/>
        </p:nvSpPr>
        <p:spPr>
          <a:xfrm>
            <a:off x="2589311" y="5067187"/>
            <a:ext cx="41024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(I am a soul)</a:t>
            </a:r>
            <a:endParaRPr lang="en-US" sz="6000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2D2F2EB2-963C-4137-9E0F-5AE6CC85FC1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420BDEB-C2AF-4D9A-A8B4-BE6DBEF0C6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0" name="Circle: Hollow 39">
            <a:extLst>
              <a:ext uri="{FF2B5EF4-FFF2-40B4-BE49-F238E27FC236}">
                <a16:creationId xmlns:a16="http://schemas.microsoft.com/office/drawing/2014/main" id="{5BA028B3-E005-4305-B537-869AB186FE1F}"/>
              </a:ext>
            </a:extLst>
          </p:cNvPr>
          <p:cNvSpPr/>
          <p:nvPr/>
        </p:nvSpPr>
        <p:spPr>
          <a:xfrm>
            <a:off x="-20" y="1411977"/>
            <a:ext cx="12024626" cy="2017023"/>
          </a:xfrm>
          <a:prstGeom prst="donut">
            <a:avLst>
              <a:gd name="adj" fmla="val 771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EE99FB4-8308-43FA-B2D5-FD5FAC2B990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CC7E930-C4DF-4F26-A6A4-CA66B9E40136}"/>
              </a:ext>
            </a:extLst>
          </p:cNvPr>
          <p:cNvSpPr txBox="1"/>
          <p:nvPr/>
        </p:nvSpPr>
        <p:spPr>
          <a:xfrm>
            <a:off x="-58577" y="2327385"/>
            <a:ext cx="53028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Consciousness(Mind) </a:t>
            </a:r>
            <a:endParaRPr lang="en-US" sz="44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EC5D6F-5873-4708-B144-EC5862229A2E}"/>
              </a:ext>
            </a:extLst>
          </p:cNvPr>
          <p:cNvSpPr txBox="1"/>
          <p:nvPr/>
        </p:nvSpPr>
        <p:spPr>
          <a:xfrm>
            <a:off x="5172656" y="1641187"/>
            <a:ext cx="73445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199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21E576-FC5D-4DE4-A8BD-08F3AEF9D4BD}"/>
              </a:ext>
            </a:extLst>
          </p:cNvPr>
          <p:cNvSpPr txBox="1"/>
          <p:nvPr/>
        </p:nvSpPr>
        <p:spPr>
          <a:xfrm>
            <a:off x="5907109" y="-79720"/>
            <a:ext cx="53028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effectLst>
                  <a:glow rad="228600">
                    <a:schemeClr val="accent2">
                      <a:alpha val="94000"/>
                    </a:schemeClr>
                  </a:glow>
                </a:effectLst>
              </a:rPr>
              <a:t>5 States</a:t>
            </a:r>
            <a:endParaRPr lang="en-US" sz="5400" dirty="0">
              <a:solidFill>
                <a:schemeClr val="bg1"/>
              </a:solidFill>
              <a:effectLst>
                <a:glow rad="228600">
                  <a:schemeClr val="accent2">
                    <a:alpha val="94000"/>
                  </a:schemeClr>
                </a:glo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71B5F4-459D-4191-8AB9-A4947D0F8855}"/>
              </a:ext>
            </a:extLst>
          </p:cNvPr>
          <p:cNvSpPr txBox="1"/>
          <p:nvPr/>
        </p:nvSpPr>
        <p:spPr>
          <a:xfrm>
            <a:off x="6487272" y="1046373"/>
            <a:ext cx="72394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Thoughts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Beliefs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Sensations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Desires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Acts of will </a:t>
            </a:r>
          </a:p>
          <a:p>
            <a:r>
              <a:rPr lang="en-US" sz="6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    (volition)</a:t>
            </a:r>
            <a:endParaRPr lang="en-US" sz="40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CD7D126-110E-4D64-9849-F67DF8A45EF4}"/>
              </a:ext>
            </a:extLst>
          </p:cNvPr>
          <p:cNvSpPr txBox="1"/>
          <p:nvPr/>
        </p:nvSpPr>
        <p:spPr>
          <a:xfrm>
            <a:off x="1507275" y="17263"/>
            <a:ext cx="917744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u="sng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</a:rPr>
              <a:t>The Law of Identity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D4BDD6-F33D-41CB-BD5B-5AFD2CB092C8}"/>
              </a:ext>
            </a:extLst>
          </p:cNvPr>
          <p:cNvSpPr txBox="1"/>
          <p:nvPr/>
        </p:nvSpPr>
        <p:spPr>
          <a:xfrm>
            <a:off x="981726" y="3405761"/>
            <a:ext cx="39490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711200">
                    <a:srgbClr val="4472C4">
                      <a:lumMod val="75000"/>
                    </a:srgbClr>
                  </a:glow>
                  <a:outerShdw blurRad="50800" dist="50800" dir="5400000" sx="18000" sy="18000" algn="ctr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MIND</a:t>
            </a:r>
          </a:p>
        </p:txBody>
      </p:sp>
      <p:pic>
        <p:nvPicPr>
          <p:cNvPr id="29" name="Picture 28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11A7413F-2063-42D2-8534-BFFFCD27D7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197" y="3179318"/>
            <a:ext cx="4222693" cy="237526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C974A6B-09AD-4B59-8AF5-8F623B9FB3DA}"/>
              </a:ext>
            </a:extLst>
          </p:cNvPr>
          <p:cNvSpPr txBox="1"/>
          <p:nvPr/>
        </p:nvSpPr>
        <p:spPr>
          <a:xfrm>
            <a:off x="5606082" y="2907705"/>
            <a:ext cx="812421" cy="2646878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endParaRPr kumimoji="0" lang="en-US" sz="19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27000">
                  <a:srgbClr val="ED7D31"/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1" name="Picture 30" descr="A close up of a sign&#10;&#10;Description generated with high confidence">
            <a:extLst>
              <a:ext uri="{FF2B5EF4-FFF2-40B4-BE49-F238E27FC236}">
                <a16:creationId xmlns:a16="http://schemas.microsoft.com/office/drawing/2014/main" id="{C7D1A2CD-DD7B-4D72-8D85-06AFF66A05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743" y="5045341"/>
            <a:ext cx="2180596" cy="1754502"/>
          </a:xfrm>
          <a:prstGeom prst="rect">
            <a:avLst/>
          </a:prstGeom>
        </p:spPr>
      </p:pic>
      <p:pic>
        <p:nvPicPr>
          <p:cNvPr id="32" name="Picture 31" descr="A close up of a sign&#10;&#10;Description generated with high confidence">
            <a:extLst>
              <a:ext uri="{FF2B5EF4-FFF2-40B4-BE49-F238E27FC236}">
                <a16:creationId xmlns:a16="http://schemas.microsoft.com/office/drawing/2014/main" id="{D19152D2-BEE7-40D1-8FF8-881174A71F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891" y="5120097"/>
            <a:ext cx="2364430" cy="1902415"/>
          </a:xfrm>
          <a:prstGeom prst="rect">
            <a:avLst/>
          </a:prstGeom>
        </p:spPr>
      </p:pic>
      <p:sp>
        <p:nvSpPr>
          <p:cNvPr id="33" name="Cross 32">
            <a:extLst>
              <a:ext uri="{FF2B5EF4-FFF2-40B4-BE49-F238E27FC236}">
                <a16:creationId xmlns:a16="http://schemas.microsoft.com/office/drawing/2014/main" id="{982C8FD4-C51C-4304-A545-D60D239B1AB3}"/>
              </a:ext>
            </a:extLst>
          </p:cNvPr>
          <p:cNvSpPr/>
          <p:nvPr/>
        </p:nvSpPr>
        <p:spPr>
          <a:xfrm rot="2760658">
            <a:off x="8171070" y="5205188"/>
            <a:ext cx="1608774" cy="1633251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33" descr="A close up of a sign&#10;&#10;Description generated with high confidence">
            <a:extLst>
              <a:ext uri="{FF2B5EF4-FFF2-40B4-BE49-F238E27FC236}">
                <a16:creationId xmlns:a16="http://schemas.microsoft.com/office/drawing/2014/main" id="{A8FAA568-1D90-44DD-BEB2-2A5A77C7CF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859" y="5168334"/>
            <a:ext cx="2219549" cy="1785843"/>
          </a:xfrm>
          <a:prstGeom prst="rect">
            <a:avLst/>
          </a:prstGeom>
        </p:spPr>
      </p:pic>
      <p:sp>
        <p:nvSpPr>
          <p:cNvPr id="35" name="Cross 34">
            <a:extLst>
              <a:ext uri="{FF2B5EF4-FFF2-40B4-BE49-F238E27FC236}">
                <a16:creationId xmlns:a16="http://schemas.microsoft.com/office/drawing/2014/main" id="{7D43A050-2888-4A2B-82F9-716F9D33B2C7}"/>
              </a:ext>
            </a:extLst>
          </p:cNvPr>
          <p:cNvSpPr/>
          <p:nvPr/>
        </p:nvSpPr>
        <p:spPr>
          <a:xfrm rot="2760658">
            <a:off x="2093985" y="5127892"/>
            <a:ext cx="1484950" cy="1505910"/>
          </a:xfrm>
          <a:prstGeom prst="plus">
            <a:avLst>
              <a:gd name="adj" fmla="val 3790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513BAF60-7B97-4011-9BE1-BC4458312925}"/>
              </a:ext>
            </a:extLst>
          </p:cNvPr>
          <p:cNvSpPr/>
          <p:nvPr/>
        </p:nvSpPr>
        <p:spPr>
          <a:xfrm rot="21377474" flipV="1">
            <a:off x="5117437" y="4968438"/>
            <a:ext cx="2438784" cy="741612"/>
          </a:xfrm>
          <a:prstGeom prst="curvedDownArrow">
            <a:avLst>
              <a:gd name="adj1" fmla="val 25000"/>
              <a:gd name="adj2" fmla="val 82517"/>
              <a:gd name="adj3" fmla="val 5153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Arrow: Curved Down 36">
            <a:extLst>
              <a:ext uri="{FF2B5EF4-FFF2-40B4-BE49-F238E27FC236}">
                <a16:creationId xmlns:a16="http://schemas.microsoft.com/office/drawing/2014/main" id="{881E0DEC-1F74-4319-8960-F48E77F96440}"/>
              </a:ext>
            </a:extLst>
          </p:cNvPr>
          <p:cNvSpPr/>
          <p:nvPr/>
        </p:nvSpPr>
        <p:spPr>
          <a:xfrm rot="10800000" flipV="1">
            <a:off x="4591344" y="3394739"/>
            <a:ext cx="2910619" cy="946472"/>
          </a:xfrm>
          <a:prstGeom prst="curvedDownArrow">
            <a:avLst>
              <a:gd name="adj1" fmla="val 25000"/>
              <a:gd name="adj2" fmla="val 82517"/>
              <a:gd name="adj3" fmla="val 5153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0096167-DD08-495F-B3C5-BF676780E391}"/>
              </a:ext>
            </a:extLst>
          </p:cNvPr>
          <p:cNvCxnSpPr>
            <a:cxnSpLocks/>
          </p:cNvCxnSpPr>
          <p:nvPr/>
        </p:nvCxnSpPr>
        <p:spPr>
          <a:xfrm flipH="1">
            <a:off x="5808718" y="3706347"/>
            <a:ext cx="830940" cy="1331970"/>
          </a:xfrm>
          <a:prstGeom prst="line">
            <a:avLst/>
          </a:prstGeom>
          <a:ln w="219075">
            <a:solidFill>
              <a:srgbClr val="FF0000"/>
            </a:solidFill>
          </a:ln>
          <a:effectLst>
            <a:glow rad="203200">
              <a:schemeClr val="accent2">
                <a:lumMod val="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81111FD-D47F-4E51-8679-90949745CCA4}"/>
              </a:ext>
            </a:extLst>
          </p:cNvPr>
          <p:cNvSpPr txBox="1"/>
          <p:nvPr/>
        </p:nvSpPr>
        <p:spPr>
          <a:xfrm>
            <a:off x="-98062" y="4871023"/>
            <a:ext cx="58993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Cause or</a:t>
            </a:r>
          </a:p>
          <a:p>
            <a:pPr algn="ctr"/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Dependence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7782FCC-E3B4-4739-B2E0-4595D8FBF096}"/>
              </a:ext>
            </a:extLst>
          </p:cNvPr>
          <p:cNvSpPr txBox="1"/>
          <p:nvPr/>
        </p:nvSpPr>
        <p:spPr>
          <a:xfrm>
            <a:off x="5725481" y="4790879"/>
            <a:ext cx="812421" cy="2215991"/>
          </a:xfrm>
          <a:prstGeom prst="rect">
            <a:avLst/>
          </a:prstGeom>
          <a:noFill/>
          <a:effectLst>
            <a:glow rad="1549400">
              <a:schemeClr val="accent2">
                <a:satMod val="175000"/>
              </a:schemeClr>
            </a:glow>
            <a:outerShdw blurRad="88900" dist="1358900" dir="5400000" sx="191000" sy="191000" algn="ctr" rotWithShape="0">
              <a:schemeClr val="accent1"/>
            </a:outerShdw>
            <a:reflection blurRad="6350" stA="50000" endA="300" endPos="555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rgbClr val="ED7D31"/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endParaRPr kumimoji="0" lang="en-US" sz="1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27000">
                  <a:srgbClr val="ED7D31"/>
                </a:glo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26C0C3A-7FAA-4729-A6A5-BCE4BBA82400}"/>
              </a:ext>
            </a:extLst>
          </p:cNvPr>
          <p:cNvSpPr txBox="1"/>
          <p:nvPr/>
        </p:nvSpPr>
        <p:spPr>
          <a:xfrm flipH="1">
            <a:off x="7533401" y="5354852"/>
            <a:ext cx="4564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rgbClr val="FFFF00">
                      <a:alpha val="91000"/>
                    </a:srgbClr>
                  </a:glow>
                </a:effectLst>
              </a:rPr>
              <a:t>Identity</a:t>
            </a:r>
            <a:r>
              <a:rPr lang="en-US" sz="4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28600">
                    <a:srgbClr val="FFFF00">
                      <a:alpha val="91000"/>
                    </a:srgbClr>
                  </a:glow>
                </a:effectLst>
              </a:rPr>
              <a:t> </a:t>
            </a:r>
          </a:p>
        </p:txBody>
      </p:sp>
      <p:sp>
        <p:nvSpPr>
          <p:cNvPr id="49" name="&quot;Not Allowed&quot; Symbol 48">
            <a:extLst>
              <a:ext uri="{FF2B5EF4-FFF2-40B4-BE49-F238E27FC236}">
                <a16:creationId xmlns:a16="http://schemas.microsoft.com/office/drawing/2014/main" id="{EEC8F018-A02D-4AEA-9D92-EF8C591A69B4}"/>
              </a:ext>
            </a:extLst>
          </p:cNvPr>
          <p:cNvSpPr/>
          <p:nvPr/>
        </p:nvSpPr>
        <p:spPr>
          <a:xfrm>
            <a:off x="5561608" y="5392322"/>
            <a:ext cx="1357346" cy="1182080"/>
          </a:xfrm>
          <a:prstGeom prst="noSmoking">
            <a:avLst>
              <a:gd name="adj" fmla="val 775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25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3" grpId="0"/>
      <p:bldP spid="15" grpId="0"/>
      <p:bldP spid="20" grpId="0"/>
      <p:bldP spid="40" grpId="0" animBg="1"/>
      <p:bldP spid="23" grpId="0"/>
      <p:bldP spid="23" grpId="1"/>
      <p:bldP spid="24" grpId="0"/>
      <p:bldP spid="24" grpId="1"/>
      <p:bldP spid="25" grpId="0"/>
      <p:bldP spid="25" grpId="1"/>
      <p:bldP spid="26" grpId="0" build="allAtOnce"/>
      <p:bldP spid="46" grpId="0"/>
      <p:bldP spid="28" grpId="0"/>
      <p:bldP spid="30" grpId="0"/>
      <p:bldP spid="33" grpId="0" animBg="1"/>
      <p:bldP spid="33" grpId="1" animBg="1"/>
      <p:bldP spid="35" grpId="0" animBg="1"/>
      <p:bldP spid="36" grpId="0" animBg="1"/>
      <p:bldP spid="37" grpId="0" animBg="1"/>
      <p:bldP spid="9" grpId="0"/>
      <p:bldP spid="9" grpId="1"/>
      <p:bldP spid="47" grpId="0"/>
      <p:bldP spid="47" grpId="1"/>
      <p:bldP spid="48" grpId="0"/>
      <p:bldP spid="48" grpId="1"/>
      <p:bldP spid="49" grpId="0" animBg="1"/>
      <p:bldP spid="49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8C292E-55C3-4FCF-AEFF-5C61D5241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AC6B562B-50FD-4123-A842-7869DC4F3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120" y="254089"/>
            <a:ext cx="2378602" cy="1337964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AD38C48-80E9-4708-940F-4CC1B732FB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793" y="113122"/>
            <a:ext cx="826977" cy="16198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BF660D-2D09-47F8-82CC-95A9915F52CD}"/>
              </a:ext>
            </a:extLst>
          </p:cNvPr>
          <p:cNvSpPr txBox="1"/>
          <p:nvPr/>
        </p:nvSpPr>
        <p:spPr>
          <a:xfrm>
            <a:off x="2361303" y="81906"/>
            <a:ext cx="674511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I &gt;        and</a:t>
            </a:r>
          </a:p>
          <a:p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	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4E99D6-F744-4E60-ABAF-8EB5F285B2FD}"/>
              </a:ext>
            </a:extLst>
          </p:cNvPr>
          <p:cNvSpPr txBox="1"/>
          <p:nvPr/>
        </p:nvSpPr>
        <p:spPr>
          <a:xfrm>
            <a:off x="404364" y="1830111"/>
            <a:ext cx="8004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1) Identity Through Change</a:t>
            </a:r>
          </a:p>
          <a:p>
            <a:endParaRPr lang="en-US" sz="54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45DDA6-10CB-46C3-A3AA-387FED1BC61E}"/>
              </a:ext>
            </a:extLst>
          </p:cNvPr>
          <p:cNvSpPr txBox="1"/>
          <p:nvPr/>
        </p:nvSpPr>
        <p:spPr>
          <a:xfrm>
            <a:off x="425860" y="2972950"/>
            <a:ext cx="8680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2) Indivisibility of Personhood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5AFFE-BD34-4E22-83A5-D80B2D141C11}"/>
              </a:ext>
            </a:extLst>
          </p:cNvPr>
          <p:cNvSpPr txBox="1"/>
          <p:nvPr/>
        </p:nvSpPr>
        <p:spPr>
          <a:xfrm>
            <a:off x="425860" y="4230153"/>
            <a:ext cx="8004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3) Freewill</a:t>
            </a:r>
          </a:p>
          <a:p>
            <a:endParaRPr lang="en-US" sz="54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3157BA-F881-44FF-A14F-C6E9CF34DCFD}"/>
              </a:ext>
            </a:extLst>
          </p:cNvPr>
          <p:cNvSpPr txBox="1"/>
          <p:nvPr/>
        </p:nvSpPr>
        <p:spPr>
          <a:xfrm>
            <a:off x="4851596" y="4003740"/>
            <a:ext cx="7152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- Rational Responsibility </a:t>
            </a:r>
          </a:p>
          <a:p>
            <a:r>
              <a:rPr 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- Moral Responsibility </a:t>
            </a:r>
          </a:p>
          <a:p>
            <a:endParaRPr lang="en-US" sz="48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3E88169D-C192-4881-910C-B461601BE34F}"/>
              </a:ext>
            </a:extLst>
          </p:cNvPr>
          <p:cNvSpPr/>
          <p:nvPr/>
        </p:nvSpPr>
        <p:spPr>
          <a:xfrm>
            <a:off x="1096137" y="3756074"/>
            <a:ext cx="2530332" cy="1942403"/>
          </a:xfrm>
          <a:prstGeom prst="noSmoking">
            <a:avLst>
              <a:gd name="adj" fmla="val 5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E6BC8E-3012-453F-A2D2-B9D5C3147E6E}"/>
              </a:ext>
            </a:extLst>
          </p:cNvPr>
          <p:cNvCxnSpPr>
            <a:cxnSpLocks/>
          </p:cNvCxnSpPr>
          <p:nvPr/>
        </p:nvCxnSpPr>
        <p:spPr>
          <a:xfrm flipV="1">
            <a:off x="4929120" y="4435966"/>
            <a:ext cx="6256794" cy="22122"/>
          </a:xfrm>
          <a:prstGeom prst="line">
            <a:avLst/>
          </a:prstGeom>
          <a:ln w="31750">
            <a:solidFill>
              <a:schemeClr val="tx1">
                <a:alpha val="97000"/>
              </a:schemeClr>
            </a:solidFill>
          </a:ln>
          <a:effectLst>
            <a:glow rad="63500">
              <a:srgbClr val="FF0000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68E20D8-0924-4C61-AD0B-966948676C30}"/>
              </a:ext>
            </a:extLst>
          </p:cNvPr>
          <p:cNvCxnSpPr>
            <a:cxnSpLocks/>
          </p:cNvCxnSpPr>
          <p:nvPr/>
        </p:nvCxnSpPr>
        <p:spPr>
          <a:xfrm flipV="1">
            <a:off x="4976615" y="5194030"/>
            <a:ext cx="5865239" cy="1"/>
          </a:xfrm>
          <a:prstGeom prst="line">
            <a:avLst/>
          </a:prstGeom>
          <a:ln w="31750">
            <a:solidFill>
              <a:schemeClr val="tx1">
                <a:alpha val="97000"/>
              </a:schemeClr>
            </a:solidFill>
          </a:ln>
          <a:effectLst>
            <a:glow rad="63500">
              <a:srgbClr val="FF0000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close up of a screen&#10;&#10;Description automatically generated">
            <a:extLst>
              <a:ext uri="{FF2B5EF4-FFF2-40B4-BE49-F238E27FC236}">
                <a16:creationId xmlns:a16="http://schemas.microsoft.com/office/drawing/2014/main" id="{25B8D11B-2967-44C0-9134-33297E2AB2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84" y="4379334"/>
            <a:ext cx="727982" cy="727982"/>
          </a:xfrm>
          <a:prstGeom prst="rect">
            <a:avLst/>
          </a:prstGeom>
        </p:spPr>
      </p:pic>
      <p:pic>
        <p:nvPicPr>
          <p:cNvPr id="19" name="Picture 18" descr="A close up of a sign&#10;&#10;Description generated with high confidence">
            <a:extLst>
              <a:ext uri="{FF2B5EF4-FFF2-40B4-BE49-F238E27FC236}">
                <a16:creationId xmlns:a16="http://schemas.microsoft.com/office/drawing/2014/main" id="{B0EE1B14-3E7D-485B-BC24-F86C61C3E1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38" y="4058544"/>
            <a:ext cx="797391" cy="641579"/>
          </a:xfrm>
          <a:prstGeom prst="rect">
            <a:avLst/>
          </a:prstGeom>
        </p:spPr>
      </p:pic>
      <p:pic>
        <p:nvPicPr>
          <p:cNvPr id="20" name="Picture 19" descr="A close up of a sign&#10;&#10;Description generated with high confidence">
            <a:extLst>
              <a:ext uri="{FF2B5EF4-FFF2-40B4-BE49-F238E27FC236}">
                <a16:creationId xmlns:a16="http://schemas.microsoft.com/office/drawing/2014/main" id="{EDF34147-9255-46BA-A0AF-D09C8F6F99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617" y="4837112"/>
            <a:ext cx="797391" cy="641579"/>
          </a:xfrm>
          <a:prstGeom prst="rect">
            <a:avLst/>
          </a:prstGeom>
        </p:spPr>
      </p:pic>
      <p:sp>
        <p:nvSpPr>
          <p:cNvPr id="21" name="Arrow: Left 20">
            <a:extLst>
              <a:ext uri="{FF2B5EF4-FFF2-40B4-BE49-F238E27FC236}">
                <a16:creationId xmlns:a16="http://schemas.microsoft.com/office/drawing/2014/main" id="{77EBE206-894C-48B0-AF54-AA8C06A86197}"/>
              </a:ext>
            </a:extLst>
          </p:cNvPr>
          <p:cNvSpPr/>
          <p:nvPr/>
        </p:nvSpPr>
        <p:spPr>
          <a:xfrm>
            <a:off x="3814316" y="4357327"/>
            <a:ext cx="901874" cy="807899"/>
          </a:xfrm>
          <a:prstGeom prst="leftArrow">
            <a:avLst/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7DE75715-CCBC-4FD3-87C4-2E11CF8A8901}"/>
              </a:ext>
            </a:extLst>
          </p:cNvPr>
          <p:cNvSpPr/>
          <p:nvPr/>
        </p:nvSpPr>
        <p:spPr>
          <a:xfrm>
            <a:off x="1096137" y="3756073"/>
            <a:ext cx="2530187" cy="1942403"/>
          </a:xfrm>
          <a:prstGeom prst="donut">
            <a:avLst>
              <a:gd name="adj" fmla="val 5918"/>
            </a:avLst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890AD0-79DC-4388-A2A8-CA35C205A984}"/>
              </a:ext>
            </a:extLst>
          </p:cNvPr>
          <p:cNvSpPr txBox="1"/>
          <p:nvPr/>
        </p:nvSpPr>
        <p:spPr>
          <a:xfrm>
            <a:off x="5422856" y="4038403"/>
            <a:ext cx="26081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B0F0"/>
                </a:solidFill>
                <a:effectLst>
                  <a:glow rad="177800">
                    <a:schemeClr val="accent2">
                      <a:satMod val="175000"/>
                    </a:schemeClr>
                  </a:glow>
                </a:effectLst>
              </a:rPr>
              <a:t>Soul</a:t>
            </a:r>
            <a:endParaRPr lang="en-US" sz="4000" b="1" dirty="0">
              <a:solidFill>
                <a:srgbClr val="00B0F0"/>
              </a:solidFill>
              <a:effectLst>
                <a:glow rad="177800">
                  <a:schemeClr val="accent2">
                    <a:satMod val="175000"/>
                  </a:schemeClr>
                </a:glow>
              </a:effectLst>
            </a:endParaRPr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9E7BF505-04F1-4512-8B0C-83F781C027EE}"/>
              </a:ext>
            </a:extLst>
          </p:cNvPr>
          <p:cNvSpPr/>
          <p:nvPr/>
        </p:nvSpPr>
        <p:spPr>
          <a:xfrm>
            <a:off x="5156582" y="3728920"/>
            <a:ext cx="2530187" cy="1942403"/>
          </a:xfrm>
          <a:prstGeom prst="donut">
            <a:avLst>
              <a:gd name="adj" fmla="val 5918"/>
            </a:avLst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Arrow: Left 25">
            <a:extLst>
              <a:ext uri="{FF2B5EF4-FFF2-40B4-BE49-F238E27FC236}">
                <a16:creationId xmlns:a16="http://schemas.microsoft.com/office/drawing/2014/main" id="{AD9A78C8-5769-446A-884F-52B1B5D8DD68}"/>
              </a:ext>
            </a:extLst>
          </p:cNvPr>
          <p:cNvSpPr/>
          <p:nvPr/>
        </p:nvSpPr>
        <p:spPr>
          <a:xfrm rot="10800000">
            <a:off x="3926311" y="4345739"/>
            <a:ext cx="901874" cy="807899"/>
          </a:xfrm>
          <a:prstGeom prst="leftArrow">
            <a:avLst/>
          </a:prstGeom>
          <a:solidFill>
            <a:srgbClr val="66FF66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39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uiExpand="1" build="allAtOnce"/>
      <p:bldP spid="11" grpId="0" animBg="1"/>
      <p:bldP spid="11" grpId="1" animBg="1"/>
      <p:bldP spid="21" grpId="0" animBg="1"/>
      <p:bldP spid="21" grpId="1" animBg="1"/>
      <p:bldP spid="22" grpId="0" animBg="1"/>
      <p:bldP spid="23" grpId="0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3B0F2D-A696-4A94-B30B-EB8919B3CFB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dark&#10;&#10;Description automatically generated">
            <a:extLst>
              <a:ext uri="{FF2B5EF4-FFF2-40B4-BE49-F238E27FC236}">
                <a16:creationId xmlns:a16="http://schemas.microsoft.com/office/drawing/2014/main" id="{20A289BA-AC63-406F-ACAA-194575EA2D7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9068F6-E583-43FA-B6F6-406539A1B76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48928"/>
            <a:ext cx="11286909" cy="6209071"/>
          </a:xfrm>
          <a:prstGeom prst="rect">
            <a:avLst/>
          </a:prstGeom>
          <a:ln>
            <a:noFill/>
          </a:ln>
          <a:effectLst>
            <a:outerShdw blurRad="228600" dist="101600" dir="16200000" sx="101000" sy="101000" rotWithShape="0">
              <a:schemeClr val="bg1">
                <a:alpha val="74000"/>
              </a:schemeClr>
            </a:outerShdw>
          </a:effectLst>
        </p:spPr>
      </p:pic>
      <p:pic>
        <p:nvPicPr>
          <p:cNvPr id="31" name="Picture 30" descr="A picture containing dark&#10;&#10;Description automatically generated">
            <a:extLst>
              <a:ext uri="{FF2B5EF4-FFF2-40B4-BE49-F238E27FC236}">
                <a16:creationId xmlns:a16="http://schemas.microsoft.com/office/drawing/2014/main" id="{79258FC0-1436-4F7A-8EB3-0AD00951A8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5" name="Picture 64" descr="A close up of a sunset&#10;&#10;Description automatically generated">
            <a:extLst>
              <a:ext uri="{FF2B5EF4-FFF2-40B4-BE49-F238E27FC236}">
                <a16:creationId xmlns:a16="http://schemas.microsoft.com/office/drawing/2014/main" id="{8E5D4F6B-EDE4-49DA-90F2-ABDE3CD5B0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99" y="1900285"/>
            <a:ext cx="4944158" cy="278108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1" name="&quot;Not Allowed&quot; Symbol 70">
            <a:extLst>
              <a:ext uri="{FF2B5EF4-FFF2-40B4-BE49-F238E27FC236}">
                <a16:creationId xmlns:a16="http://schemas.microsoft.com/office/drawing/2014/main" id="{A32D406A-9D19-4FB1-88B8-1966EE6F7927}"/>
              </a:ext>
            </a:extLst>
          </p:cNvPr>
          <p:cNvSpPr/>
          <p:nvPr/>
        </p:nvSpPr>
        <p:spPr>
          <a:xfrm>
            <a:off x="169524" y="1226649"/>
            <a:ext cx="4619070" cy="4128360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35E5D60-43AF-47D4-92C3-0C065CF85596}"/>
              </a:ext>
            </a:extLst>
          </p:cNvPr>
          <p:cNvSpPr txBox="1"/>
          <p:nvPr/>
        </p:nvSpPr>
        <p:spPr>
          <a:xfrm>
            <a:off x="5246914" y="1609169"/>
            <a:ext cx="106631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</a:p>
        </p:txBody>
      </p:sp>
      <p:pic>
        <p:nvPicPr>
          <p:cNvPr id="70" name="Picture 69" descr="A clock tower&#10;&#10;Description automatically generated">
            <a:extLst>
              <a:ext uri="{FF2B5EF4-FFF2-40B4-BE49-F238E27FC236}">
                <a16:creationId xmlns:a16="http://schemas.microsoft.com/office/drawing/2014/main" id="{F10B1120-92E4-4E0A-A37B-9DE48449B4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343" y="1900285"/>
            <a:ext cx="4730541" cy="286349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2" name="&quot;Not Allowed&quot; Symbol 71">
            <a:extLst>
              <a:ext uri="{FF2B5EF4-FFF2-40B4-BE49-F238E27FC236}">
                <a16:creationId xmlns:a16="http://schemas.microsoft.com/office/drawing/2014/main" id="{936B65DF-A1C8-4C82-AB79-8BBEBD5E940F}"/>
              </a:ext>
            </a:extLst>
          </p:cNvPr>
          <p:cNvSpPr/>
          <p:nvPr/>
        </p:nvSpPr>
        <p:spPr>
          <a:xfrm>
            <a:off x="6940125" y="1304180"/>
            <a:ext cx="4619070" cy="4128360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4" name="Picture 73" descr="A picture containing laptop, indoor, computer, table&#10;&#10;Description automatically generated">
            <a:extLst>
              <a:ext uri="{FF2B5EF4-FFF2-40B4-BE49-F238E27FC236}">
                <a16:creationId xmlns:a16="http://schemas.microsoft.com/office/drawing/2014/main" id="{DAD4092A-1FF6-4E32-A8BA-06A981A90D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6" name="Picture 85" descr="A close up of a sunset&#10;&#10;Description automatically generated">
            <a:extLst>
              <a:ext uri="{FF2B5EF4-FFF2-40B4-BE49-F238E27FC236}">
                <a16:creationId xmlns:a16="http://schemas.microsoft.com/office/drawing/2014/main" id="{3EEA50AC-F8C2-4391-96B1-ABF7977A0D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654" y="2262763"/>
            <a:ext cx="3579666" cy="201356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7" name="&quot;Not Allowed&quot; Symbol 86">
            <a:extLst>
              <a:ext uri="{FF2B5EF4-FFF2-40B4-BE49-F238E27FC236}">
                <a16:creationId xmlns:a16="http://schemas.microsoft.com/office/drawing/2014/main" id="{BBDA94E5-6942-4183-B551-CCF47A91B163}"/>
              </a:ext>
            </a:extLst>
          </p:cNvPr>
          <p:cNvSpPr/>
          <p:nvPr/>
        </p:nvSpPr>
        <p:spPr>
          <a:xfrm>
            <a:off x="3497311" y="1702277"/>
            <a:ext cx="3746040" cy="3168760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9394A26-6186-409B-ACBE-999739A6E074}"/>
              </a:ext>
            </a:extLst>
          </p:cNvPr>
          <p:cNvSpPr txBox="1"/>
          <p:nvPr/>
        </p:nvSpPr>
        <p:spPr>
          <a:xfrm>
            <a:off x="7241177" y="1862700"/>
            <a:ext cx="73445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199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89" name="Picture 88" descr="A clock tower&#10;&#10;Description automatically generated">
            <a:extLst>
              <a:ext uri="{FF2B5EF4-FFF2-40B4-BE49-F238E27FC236}">
                <a16:creationId xmlns:a16="http://schemas.microsoft.com/office/drawing/2014/main" id="{664D34AA-7CD5-4D9F-8958-5A824A1899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63" y="2284048"/>
            <a:ext cx="3462575" cy="209597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0" name="&quot;Not Allowed&quot; Symbol 89">
            <a:extLst>
              <a:ext uri="{FF2B5EF4-FFF2-40B4-BE49-F238E27FC236}">
                <a16:creationId xmlns:a16="http://schemas.microsoft.com/office/drawing/2014/main" id="{129DE515-12EA-4110-9D7E-32FA64EC33C1}"/>
              </a:ext>
            </a:extLst>
          </p:cNvPr>
          <p:cNvSpPr/>
          <p:nvPr/>
        </p:nvSpPr>
        <p:spPr>
          <a:xfrm>
            <a:off x="8095274" y="1491481"/>
            <a:ext cx="4026836" cy="3506873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556B4C16-8F3C-42C7-B41E-F6D1B1D1DE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227" y="1813788"/>
            <a:ext cx="2518727" cy="29499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7A762160-AE5F-4165-A08B-C004D97EB06F}"/>
              </a:ext>
            </a:extLst>
          </p:cNvPr>
          <p:cNvSpPr txBox="1"/>
          <p:nvPr/>
        </p:nvSpPr>
        <p:spPr>
          <a:xfrm>
            <a:off x="2592872" y="1905688"/>
            <a:ext cx="73445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199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3" name="&quot;Not Allowed&quot; Symbol 92">
            <a:extLst>
              <a:ext uri="{FF2B5EF4-FFF2-40B4-BE49-F238E27FC236}">
                <a16:creationId xmlns:a16="http://schemas.microsoft.com/office/drawing/2014/main" id="{EBA85310-17B5-4299-AFD8-85E427CDFD28}"/>
              </a:ext>
            </a:extLst>
          </p:cNvPr>
          <p:cNvSpPr/>
          <p:nvPr/>
        </p:nvSpPr>
        <p:spPr>
          <a:xfrm>
            <a:off x="84036" y="1785024"/>
            <a:ext cx="2895107" cy="2935482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81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66" grpId="0"/>
      <p:bldP spid="72" grpId="0" animBg="1"/>
      <p:bldP spid="87" grpId="0" animBg="1"/>
      <p:bldP spid="88" grpId="0"/>
      <p:bldP spid="90" grpId="0" animBg="1"/>
      <p:bldP spid="92" grpId="0"/>
      <p:bldP spid="9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AE6B61-517D-30E0-CD9C-BFCBB449B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sign with black text&#10;&#10;Description generated with high confidence">
            <a:extLst>
              <a:ext uri="{FF2B5EF4-FFF2-40B4-BE49-F238E27FC236}">
                <a16:creationId xmlns:a16="http://schemas.microsoft.com/office/drawing/2014/main" id="{124552E5-BA64-4821-B999-3255A7576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:a16="http://schemas.microsoft.com/office/drawing/2014/main" id="{3368400C-FD8F-4143-A436-C097B0D0D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A picture containing dark&#10;&#10;Description automatically generated">
            <a:extLst>
              <a:ext uri="{FF2B5EF4-FFF2-40B4-BE49-F238E27FC236}">
                <a16:creationId xmlns:a16="http://schemas.microsoft.com/office/drawing/2014/main" id="{FFDBF922-6CB5-47BD-BEEB-C47C80E00B4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F47B87-7DE9-4A55-82BA-E7407E407E1E}"/>
              </a:ext>
            </a:extLst>
          </p:cNvPr>
          <p:cNvSpPr txBox="1"/>
          <p:nvPr/>
        </p:nvSpPr>
        <p:spPr>
          <a:xfrm>
            <a:off x="443735" y="471006"/>
            <a:ext cx="11304529" cy="1323439"/>
          </a:xfrm>
          <a:prstGeom prst="rect">
            <a:avLst/>
          </a:prstGeom>
          <a:noFill/>
        </p:spPr>
        <p:txBody>
          <a:bodyPr wrap="square" anchor="t" anchorCtr="1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Worldview: </a:t>
            </a:r>
            <a:r>
              <a:rPr lang="en-US" sz="8000" b="1" u="sng" dirty="0">
                <a:ln w="41275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NATURALISM</a:t>
            </a:r>
            <a:endParaRPr lang="en-US" sz="4800" b="1" dirty="0">
              <a:ln w="41275">
                <a:solidFill>
                  <a:srgbClr val="EB6E19"/>
                </a:solidFill>
              </a:ln>
              <a:solidFill>
                <a:schemeClr val="bg1"/>
              </a:solidFill>
              <a:effectLst>
                <a:glow rad="228600">
                  <a:schemeClr val="tx1">
                    <a:alpha val="40000"/>
                  </a:schemeClr>
                </a:glow>
                <a:outerShdw blurRad="50800" dist="50800" dir="5400000" algn="ctr" rotWithShape="0">
                  <a:schemeClr val="tx1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71FEC6-1129-4D77-8D41-841006F214C3}"/>
              </a:ext>
            </a:extLst>
          </p:cNvPr>
          <p:cNvSpPr txBox="1"/>
          <p:nvPr/>
        </p:nvSpPr>
        <p:spPr>
          <a:xfrm>
            <a:off x="1368635" y="1597644"/>
            <a:ext cx="36877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(stronghold)</a:t>
            </a:r>
            <a:endParaRPr lang="en-US" sz="5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6C8691-AE73-480F-AAB6-74F29FCCBA18}"/>
              </a:ext>
            </a:extLst>
          </p:cNvPr>
          <p:cNvSpPr txBox="1"/>
          <p:nvPr/>
        </p:nvSpPr>
        <p:spPr>
          <a:xfrm>
            <a:off x="443735" y="2736503"/>
            <a:ext cx="109288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 physical/material world is all that exists.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CB03C7-08DE-47C9-BCAD-DC71268977A2}"/>
              </a:ext>
            </a:extLst>
          </p:cNvPr>
          <p:cNvSpPr txBox="1"/>
          <p:nvPr/>
        </p:nvSpPr>
        <p:spPr>
          <a:xfrm>
            <a:off x="1874692" y="5451275"/>
            <a:ext cx="80669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(Nothing more. Nothing less)</a:t>
            </a:r>
            <a:endParaRPr lang="en-US" sz="4800" dirty="0">
              <a:ln w="9525">
                <a:solidFill>
                  <a:schemeClr val="bg1"/>
                </a:solidFill>
              </a:ln>
              <a:solidFill>
                <a:srgbClr val="EB6E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3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22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text&#10;&#10;Description automatically generated">
            <a:extLst>
              <a:ext uri="{FF2B5EF4-FFF2-40B4-BE49-F238E27FC236}">
                <a16:creationId xmlns:a16="http://schemas.microsoft.com/office/drawing/2014/main" id="{D398F461-C66D-4B50-954F-A9840B581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9" name="Picture 8" descr="A picture containing dark&#10;&#10;Description automatically generated">
            <a:extLst>
              <a:ext uri="{FF2B5EF4-FFF2-40B4-BE49-F238E27FC236}">
                <a16:creationId xmlns:a16="http://schemas.microsoft.com/office/drawing/2014/main" id="{CA9C2F53-E4D5-43EB-A7D2-79BB99BBC8A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F36D1F-87C1-4711-A63A-F5921FCEB9A8}"/>
              </a:ext>
            </a:extLst>
          </p:cNvPr>
          <p:cNvSpPr txBox="1"/>
          <p:nvPr/>
        </p:nvSpPr>
        <p:spPr>
          <a:xfrm>
            <a:off x="3122384" y="58053"/>
            <a:ext cx="5947232" cy="923330"/>
          </a:xfrm>
          <a:prstGeom prst="rect">
            <a:avLst/>
          </a:prstGeom>
          <a:noFill/>
        </p:spPr>
        <p:txBody>
          <a:bodyPr wrap="square" anchor="t" anchorCtr="1">
            <a:spAutoFit/>
          </a:bodyPr>
          <a:lstStyle/>
          <a:p>
            <a:r>
              <a:rPr lang="en-US" sz="5400" b="1" u="sng" dirty="0">
                <a:ln w="41275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NATURALISM</a:t>
            </a:r>
            <a:endParaRPr lang="en-US" sz="5400" b="1" dirty="0">
              <a:ln w="41275">
                <a:solidFill>
                  <a:srgbClr val="EB6E19"/>
                </a:solidFill>
              </a:ln>
              <a:solidFill>
                <a:schemeClr val="bg1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514CEE-73D7-44E9-867B-42B51CECF185}"/>
              </a:ext>
            </a:extLst>
          </p:cNvPr>
          <p:cNvSpPr txBox="1"/>
          <p:nvPr/>
        </p:nvSpPr>
        <p:spPr>
          <a:xfrm>
            <a:off x="156932" y="2351242"/>
            <a:ext cx="4179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Reductionism:</a:t>
            </a:r>
            <a:endParaRPr lang="en-US" sz="4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46AF8D2-8D3D-4111-967A-28512541B9E8}"/>
              </a:ext>
            </a:extLst>
          </p:cNvPr>
          <p:cNvSpPr txBox="1"/>
          <p:nvPr/>
        </p:nvSpPr>
        <p:spPr>
          <a:xfrm>
            <a:off x="156932" y="3863409"/>
            <a:ext cx="38054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Physicalism</a:t>
            </a:r>
            <a:r>
              <a:rPr lang="en-US" sz="40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4000" dirty="0"/>
          </a:p>
        </p:txBody>
      </p:sp>
      <p:pic>
        <p:nvPicPr>
          <p:cNvPr id="46" name="Picture 45" descr="A picture containing dark&#10;&#10;Description automatically generated">
            <a:extLst>
              <a:ext uri="{FF2B5EF4-FFF2-40B4-BE49-F238E27FC236}">
                <a16:creationId xmlns:a16="http://schemas.microsoft.com/office/drawing/2014/main" id="{4CFC3D90-3D66-46F2-85A1-7D9CCA63DAC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9" y="2478653"/>
            <a:ext cx="12192000" cy="439447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FA5F3A5-81F5-4CD9-A807-FBE792D03E13}"/>
              </a:ext>
            </a:extLst>
          </p:cNvPr>
          <p:cNvSpPr txBox="1"/>
          <p:nvPr/>
        </p:nvSpPr>
        <p:spPr>
          <a:xfrm>
            <a:off x="166764" y="996509"/>
            <a:ext cx="34780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Empiricism</a:t>
            </a:r>
            <a:r>
              <a:rPr lang="en-US" sz="40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4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7FFA4D-3C2B-4F49-9D68-2765B4470AB9}"/>
              </a:ext>
            </a:extLst>
          </p:cNvPr>
          <p:cNvSpPr txBox="1"/>
          <p:nvPr/>
        </p:nvSpPr>
        <p:spPr>
          <a:xfrm>
            <a:off x="3647767" y="1097393"/>
            <a:ext cx="68692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Knowledge	    senses 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CE426E67-2EA8-451A-8ECE-4428973E66B9}"/>
              </a:ext>
            </a:extLst>
          </p:cNvPr>
          <p:cNvSpPr/>
          <p:nvPr/>
        </p:nvSpPr>
        <p:spPr>
          <a:xfrm>
            <a:off x="5936879" y="1248986"/>
            <a:ext cx="763674" cy="4265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6FF66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34BB05-DFD2-494F-B4F7-A71A9AD032B8}"/>
              </a:ext>
            </a:extLst>
          </p:cNvPr>
          <p:cNvSpPr txBox="1"/>
          <p:nvPr/>
        </p:nvSpPr>
        <p:spPr>
          <a:xfrm>
            <a:off x="754179" y="1731438"/>
            <a:ext cx="80790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Only </a:t>
            </a:r>
            <a:r>
              <a:rPr lang="en-US" sz="3600" dirty="0">
                <a:solidFill>
                  <a:srgbClr val="66FF66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ln w="19050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knowledge (e.g. </a:t>
            </a:r>
            <a:r>
              <a:rPr lang="en-US" sz="3600" dirty="0">
                <a:solidFill>
                  <a:srgbClr val="66FF66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scientism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3600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5764AB-502F-4A39-9974-D7F608BBB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7891">
            <a:off x="8659547" y="590780"/>
            <a:ext cx="2489483" cy="1659554"/>
          </a:xfrm>
          <a:prstGeom prst="rect">
            <a:avLst/>
          </a:prstGeom>
          <a:effectLst/>
        </p:spPr>
      </p:pic>
      <p:pic>
        <p:nvPicPr>
          <p:cNvPr id="48" name="Picture 47" descr="A picture containing dark&#10;&#10;Description automatically generated">
            <a:extLst>
              <a:ext uri="{FF2B5EF4-FFF2-40B4-BE49-F238E27FC236}">
                <a16:creationId xmlns:a16="http://schemas.microsoft.com/office/drawing/2014/main" id="{447764F4-0F7E-4F1D-B86A-8F9171D6BFD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07"/>
            <a:ext cx="12192000" cy="2315660"/>
          </a:xfrm>
          <a:prstGeom prst="rect">
            <a:avLst/>
          </a:prstGeom>
        </p:spPr>
      </p:pic>
      <p:pic>
        <p:nvPicPr>
          <p:cNvPr id="49" name="Picture 48" descr="A picture containing dark&#10;&#10;Description automatically generated">
            <a:extLst>
              <a:ext uri="{FF2B5EF4-FFF2-40B4-BE49-F238E27FC236}">
                <a16:creationId xmlns:a16="http://schemas.microsoft.com/office/drawing/2014/main" id="{743F12BD-5A1B-4F7E-BF30-A5782EA35E6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5" y="3925681"/>
            <a:ext cx="12192000" cy="293231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6B09BE6-8794-434A-9ECD-0DD0D5FD5CB1}"/>
              </a:ext>
            </a:extLst>
          </p:cNvPr>
          <p:cNvSpPr txBox="1"/>
          <p:nvPr/>
        </p:nvSpPr>
        <p:spPr>
          <a:xfrm>
            <a:off x="4198373" y="2464646"/>
            <a:ext cx="5323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“Nothing but/more than…”</a:t>
            </a:r>
            <a:endParaRPr lang="en-US" sz="3600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9F9C31-D247-48C7-8041-561773AE514A}"/>
              </a:ext>
            </a:extLst>
          </p:cNvPr>
          <p:cNvSpPr txBox="1"/>
          <p:nvPr/>
        </p:nvSpPr>
        <p:spPr>
          <a:xfrm>
            <a:off x="754179" y="3090987"/>
            <a:ext cx="11868303" cy="646331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Everything that exists </a:t>
            </a:r>
            <a:r>
              <a:rPr lang="en-US" sz="3600" b="1" dirty="0">
                <a:ln w="19050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explained and reduced          physical </a:t>
            </a:r>
            <a:endParaRPr lang="en-US" sz="3600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E971DED5-2CCB-4040-B423-59B663A8750B}"/>
              </a:ext>
            </a:extLst>
          </p:cNvPr>
          <p:cNvSpPr/>
          <p:nvPr/>
        </p:nvSpPr>
        <p:spPr>
          <a:xfrm>
            <a:off x="9609945" y="3228739"/>
            <a:ext cx="763674" cy="4265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6FF66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4D31E006-CBB6-498C-AC06-DE5F3B8C57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15648">
            <a:off x="1281469" y="4055824"/>
            <a:ext cx="3252185" cy="196689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4" name="Picture 43" descr="A person standing in front of a television&#10;&#10;Description generated with high confidence">
            <a:extLst>
              <a:ext uri="{FF2B5EF4-FFF2-40B4-BE49-F238E27FC236}">
                <a16:creationId xmlns:a16="http://schemas.microsoft.com/office/drawing/2014/main" id="{1596F7F5-C2E9-4451-9868-709BEA2E33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70630">
            <a:off x="6914947" y="4163057"/>
            <a:ext cx="3238254" cy="182151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9110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  <p:bldP spid="27" grpId="0"/>
      <p:bldP spid="37" grpId="0"/>
      <p:bldP spid="18" grpId="0"/>
      <p:bldP spid="23" grpId="0" animBg="1"/>
      <p:bldP spid="32" grpId="0"/>
      <p:bldP spid="30" grpId="0"/>
      <p:bldP spid="20" grpId="0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text&#10;&#10;Description automatically generated">
            <a:extLst>
              <a:ext uri="{FF2B5EF4-FFF2-40B4-BE49-F238E27FC236}">
                <a16:creationId xmlns:a16="http://schemas.microsoft.com/office/drawing/2014/main" id="{D398F461-C66D-4B50-954F-A9840B581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9" name="Picture 8" descr="A picture containing dark&#10;&#10;Description automatically generated">
            <a:extLst>
              <a:ext uri="{FF2B5EF4-FFF2-40B4-BE49-F238E27FC236}">
                <a16:creationId xmlns:a16="http://schemas.microsoft.com/office/drawing/2014/main" id="{CA9C2F53-E4D5-43EB-A7D2-79BB99BBC8A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F36D1F-87C1-4711-A63A-F5921FCEB9A8}"/>
              </a:ext>
            </a:extLst>
          </p:cNvPr>
          <p:cNvSpPr txBox="1"/>
          <p:nvPr/>
        </p:nvSpPr>
        <p:spPr>
          <a:xfrm>
            <a:off x="3122384" y="58053"/>
            <a:ext cx="5947232" cy="923330"/>
          </a:xfrm>
          <a:prstGeom prst="rect">
            <a:avLst/>
          </a:prstGeom>
          <a:noFill/>
        </p:spPr>
        <p:txBody>
          <a:bodyPr wrap="square" anchor="t" anchorCtr="1">
            <a:spAutoFit/>
          </a:bodyPr>
          <a:lstStyle/>
          <a:p>
            <a:r>
              <a:rPr lang="en-US" sz="5400" b="1" u="sng" dirty="0">
                <a:ln w="41275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NATURALISM</a:t>
            </a:r>
            <a:endParaRPr lang="en-US" sz="5400" b="1" dirty="0">
              <a:ln w="41275">
                <a:solidFill>
                  <a:srgbClr val="EB6E19"/>
                </a:solidFill>
              </a:ln>
              <a:solidFill>
                <a:schemeClr val="bg1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7FFA4D-3C2B-4F49-9D68-2765B4470AB9}"/>
              </a:ext>
            </a:extLst>
          </p:cNvPr>
          <p:cNvSpPr txBox="1"/>
          <p:nvPr/>
        </p:nvSpPr>
        <p:spPr>
          <a:xfrm>
            <a:off x="3647767" y="1097393"/>
            <a:ext cx="68692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Knowledge	    senses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109517-9CFA-4494-8A3E-3ABCDEADDA28}"/>
              </a:ext>
            </a:extLst>
          </p:cNvPr>
          <p:cNvSpPr txBox="1"/>
          <p:nvPr/>
        </p:nvSpPr>
        <p:spPr>
          <a:xfrm>
            <a:off x="3771033" y="3976512"/>
            <a:ext cx="112919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Human beings </a:t>
            </a:r>
            <a:r>
              <a:rPr lang="en-US" sz="3600" b="1" dirty="0">
                <a:ln w="19050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purely physical objects</a:t>
            </a:r>
            <a:endParaRPr lang="en-US" sz="3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9F9C31-D247-48C7-8041-561773AE514A}"/>
              </a:ext>
            </a:extLst>
          </p:cNvPr>
          <p:cNvSpPr txBox="1"/>
          <p:nvPr/>
        </p:nvSpPr>
        <p:spPr>
          <a:xfrm>
            <a:off x="754179" y="3090987"/>
            <a:ext cx="118683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Everything that exists </a:t>
            </a:r>
            <a:r>
              <a:rPr lang="en-US" sz="3600" b="1" dirty="0">
                <a:ln w="19050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explained and reduced          physical </a:t>
            </a:r>
            <a:endParaRPr lang="en-US" sz="3600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CE426E67-2EA8-451A-8ECE-4428973E66B9}"/>
              </a:ext>
            </a:extLst>
          </p:cNvPr>
          <p:cNvSpPr/>
          <p:nvPr/>
        </p:nvSpPr>
        <p:spPr>
          <a:xfrm>
            <a:off x="5936879" y="1248986"/>
            <a:ext cx="763674" cy="4265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6FF66"/>
              </a:solidFill>
            </a:endParaRP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E971DED5-2CCB-4040-B423-59B663A8750B}"/>
              </a:ext>
            </a:extLst>
          </p:cNvPr>
          <p:cNvSpPr/>
          <p:nvPr/>
        </p:nvSpPr>
        <p:spPr>
          <a:xfrm>
            <a:off x="9609945" y="3228739"/>
            <a:ext cx="763674" cy="4265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6FF66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B09BE6-8794-434A-9ECD-0DD0D5FD5CB1}"/>
              </a:ext>
            </a:extLst>
          </p:cNvPr>
          <p:cNvSpPr txBox="1"/>
          <p:nvPr/>
        </p:nvSpPr>
        <p:spPr>
          <a:xfrm>
            <a:off x="4198373" y="2464646"/>
            <a:ext cx="5323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“Nothing but/more than…”</a:t>
            </a:r>
            <a:endParaRPr lang="en-US" sz="3600" i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34BB05-DFD2-494F-B4F7-A71A9AD032B8}"/>
              </a:ext>
            </a:extLst>
          </p:cNvPr>
          <p:cNvSpPr txBox="1"/>
          <p:nvPr/>
        </p:nvSpPr>
        <p:spPr>
          <a:xfrm>
            <a:off x="754179" y="1731438"/>
            <a:ext cx="80790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Only </a:t>
            </a:r>
            <a:r>
              <a:rPr lang="en-US" sz="3600" dirty="0">
                <a:solidFill>
                  <a:srgbClr val="66FF66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ln w="19050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knowledge (e.g. </a:t>
            </a:r>
            <a:r>
              <a:rPr lang="en-US" sz="3600" dirty="0">
                <a:solidFill>
                  <a:srgbClr val="66FF66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scientism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3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32ED81-43DE-44AA-B5FB-BF9FAFDFF173}"/>
              </a:ext>
            </a:extLst>
          </p:cNvPr>
          <p:cNvSpPr txBox="1"/>
          <p:nvPr/>
        </p:nvSpPr>
        <p:spPr>
          <a:xfrm>
            <a:off x="2432601" y="4999711"/>
            <a:ext cx="9659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composed of purely physical properties and parts</a:t>
            </a:r>
            <a:endParaRPr lang="en-US" sz="3600" dirty="0"/>
          </a:p>
        </p:txBody>
      </p:sp>
      <p:pic>
        <p:nvPicPr>
          <p:cNvPr id="39" name="Picture 38" descr="A close up of a logo&#10;&#10;Description automatically generated">
            <a:extLst>
              <a:ext uri="{FF2B5EF4-FFF2-40B4-BE49-F238E27FC236}">
                <a16:creationId xmlns:a16="http://schemas.microsoft.com/office/drawing/2014/main" id="{4F57F752-69AA-4092-8710-4D402F95E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20" y="4689779"/>
            <a:ext cx="910642" cy="1783781"/>
          </a:xfrm>
          <a:prstGeom prst="rect">
            <a:avLst/>
          </a:prstGeom>
        </p:spPr>
      </p:pic>
      <p:sp>
        <p:nvSpPr>
          <p:cNvPr id="40" name="Arrow: Right 39">
            <a:extLst>
              <a:ext uri="{FF2B5EF4-FFF2-40B4-BE49-F238E27FC236}">
                <a16:creationId xmlns:a16="http://schemas.microsoft.com/office/drawing/2014/main" id="{23E8431C-244E-4C9F-BCC0-AA214C1DAAE6}"/>
              </a:ext>
            </a:extLst>
          </p:cNvPr>
          <p:cNvSpPr/>
          <p:nvPr/>
        </p:nvSpPr>
        <p:spPr>
          <a:xfrm>
            <a:off x="1574764" y="5135533"/>
            <a:ext cx="763674" cy="4265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6FF66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46AF8D2-8D3D-4111-967A-28512541B9E8}"/>
              </a:ext>
            </a:extLst>
          </p:cNvPr>
          <p:cNvSpPr txBox="1"/>
          <p:nvPr/>
        </p:nvSpPr>
        <p:spPr>
          <a:xfrm>
            <a:off x="156932" y="3863409"/>
            <a:ext cx="38054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Physicalism</a:t>
            </a:r>
            <a:r>
              <a:rPr lang="en-US" sz="40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4000" dirty="0"/>
          </a:p>
        </p:txBody>
      </p:sp>
      <p:pic>
        <p:nvPicPr>
          <p:cNvPr id="31" name="Picture 30" descr="A picture containing dark&#10;&#10;Description automatically generated">
            <a:extLst>
              <a:ext uri="{FF2B5EF4-FFF2-40B4-BE49-F238E27FC236}">
                <a16:creationId xmlns:a16="http://schemas.microsoft.com/office/drawing/2014/main" id="{1635D32D-EF2E-42DE-B269-EB2FB0211B6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737318"/>
          </a:xfrm>
          <a:prstGeom prst="rect">
            <a:avLst/>
          </a:prstGeom>
        </p:spPr>
      </p:pic>
      <p:sp>
        <p:nvSpPr>
          <p:cNvPr id="22" name="Frame 21">
            <a:extLst>
              <a:ext uri="{FF2B5EF4-FFF2-40B4-BE49-F238E27FC236}">
                <a16:creationId xmlns:a16="http://schemas.microsoft.com/office/drawing/2014/main" id="{81E56C91-C5D5-40F4-BAA7-DDBCF3359EA1}"/>
              </a:ext>
            </a:extLst>
          </p:cNvPr>
          <p:cNvSpPr/>
          <p:nvPr/>
        </p:nvSpPr>
        <p:spPr>
          <a:xfrm>
            <a:off x="99146" y="960082"/>
            <a:ext cx="3604269" cy="882520"/>
          </a:xfrm>
          <a:prstGeom prst="frame">
            <a:avLst>
              <a:gd name="adj1" fmla="val 692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rame 23">
            <a:extLst>
              <a:ext uri="{FF2B5EF4-FFF2-40B4-BE49-F238E27FC236}">
                <a16:creationId xmlns:a16="http://schemas.microsoft.com/office/drawing/2014/main" id="{E3F259F8-D33E-46A0-BC89-9407265C035D}"/>
              </a:ext>
            </a:extLst>
          </p:cNvPr>
          <p:cNvSpPr/>
          <p:nvPr/>
        </p:nvSpPr>
        <p:spPr>
          <a:xfrm>
            <a:off x="99146" y="2282866"/>
            <a:ext cx="4179094" cy="882520"/>
          </a:xfrm>
          <a:prstGeom prst="frame">
            <a:avLst>
              <a:gd name="adj1" fmla="val 692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DBBFEC1A-171C-4E11-BB5F-8B87AC60ECDD}"/>
              </a:ext>
            </a:extLst>
          </p:cNvPr>
          <p:cNvSpPr/>
          <p:nvPr/>
        </p:nvSpPr>
        <p:spPr>
          <a:xfrm>
            <a:off x="1486088" y="3250787"/>
            <a:ext cx="579386" cy="697982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FA5F3A5-81F5-4CD9-A807-FBE792D03E13}"/>
              </a:ext>
            </a:extLst>
          </p:cNvPr>
          <p:cNvSpPr txBox="1"/>
          <p:nvPr/>
        </p:nvSpPr>
        <p:spPr>
          <a:xfrm>
            <a:off x="166764" y="996509"/>
            <a:ext cx="34780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Empiricism</a:t>
            </a:r>
            <a:r>
              <a:rPr lang="en-US" sz="40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4000" dirty="0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18705B28-FF6B-441F-8A80-2722FD04A06B}"/>
              </a:ext>
            </a:extLst>
          </p:cNvPr>
          <p:cNvSpPr/>
          <p:nvPr/>
        </p:nvSpPr>
        <p:spPr>
          <a:xfrm>
            <a:off x="1486088" y="1714699"/>
            <a:ext cx="579386" cy="697982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514CEE-73D7-44E9-867B-42B51CECF185}"/>
              </a:ext>
            </a:extLst>
          </p:cNvPr>
          <p:cNvSpPr txBox="1"/>
          <p:nvPr/>
        </p:nvSpPr>
        <p:spPr>
          <a:xfrm>
            <a:off x="156932" y="2351242"/>
            <a:ext cx="4179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Reductionism: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5874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  <p:bldP spid="40" grpId="0" animBg="1"/>
      <p:bldP spid="22" grpId="0" animBg="1"/>
      <p:bldP spid="24" grpId="0" animBg="1"/>
      <p:bldP spid="29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text&#10;&#10;Description automatically generated">
            <a:extLst>
              <a:ext uri="{FF2B5EF4-FFF2-40B4-BE49-F238E27FC236}">
                <a16:creationId xmlns:a16="http://schemas.microsoft.com/office/drawing/2014/main" id="{D398F461-C66D-4B50-954F-A9840B581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9" name="Picture 8" descr="A picture containing dark&#10;&#10;Description automatically generated">
            <a:extLst>
              <a:ext uri="{FF2B5EF4-FFF2-40B4-BE49-F238E27FC236}">
                <a16:creationId xmlns:a16="http://schemas.microsoft.com/office/drawing/2014/main" id="{CA9C2F53-E4D5-43EB-A7D2-79BB99BBC8A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46AF8D2-8D3D-4111-967A-28512541B9E8}"/>
              </a:ext>
            </a:extLst>
          </p:cNvPr>
          <p:cNvSpPr txBox="1"/>
          <p:nvPr/>
        </p:nvSpPr>
        <p:spPr>
          <a:xfrm>
            <a:off x="156932" y="3863409"/>
            <a:ext cx="38054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Physicalism</a:t>
            </a:r>
            <a:r>
              <a:rPr lang="en-US" sz="40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4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7FFA4D-3C2B-4F49-9D68-2765B4470AB9}"/>
              </a:ext>
            </a:extLst>
          </p:cNvPr>
          <p:cNvSpPr txBox="1"/>
          <p:nvPr/>
        </p:nvSpPr>
        <p:spPr>
          <a:xfrm>
            <a:off x="3647767" y="1097393"/>
            <a:ext cx="68692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Knowledge	    senses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109517-9CFA-4494-8A3E-3ABCDEADDA28}"/>
              </a:ext>
            </a:extLst>
          </p:cNvPr>
          <p:cNvSpPr txBox="1"/>
          <p:nvPr/>
        </p:nvSpPr>
        <p:spPr>
          <a:xfrm>
            <a:off x="3771033" y="3976512"/>
            <a:ext cx="112919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Human beings </a:t>
            </a:r>
            <a:r>
              <a:rPr lang="en-US" sz="3600" b="1" dirty="0">
                <a:ln w="19050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purely physical objects</a:t>
            </a:r>
            <a:endParaRPr lang="en-US" sz="3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9F9C31-D247-48C7-8041-561773AE514A}"/>
              </a:ext>
            </a:extLst>
          </p:cNvPr>
          <p:cNvSpPr txBox="1"/>
          <p:nvPr/>
        </p:nvSpPr>
        <p:spPr>
          <a:xfrm>
            <a:off x="754179" y="3090987"/>
            <a:ext cx="118683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Everything that exists </a:t>
            </a:r>
            <a:r>
              <a:rPr lang="en-US" sz="3600" b="1" dirty="0">
                <a:ln w="19050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explained and reduced          physical </a:t>
            </a:r>
            <a:endParaRPr lang="en-US" sz="3600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CE426E67-2EA8-451A-8ECE-4428973E66B9}"/>
              </a:ext>
            </a:extLst>
          </p:cNvPr>
          <p:cNvSpPr/>
          <p:nvPr/>
        </p:nvSpPr>
        <p:spPr>
          <a:xfrm>
            <a:off x="5936879" y="1248986"/>
            <a:ext cx="763674" cy="4265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6FF66"/>
              </a:solidFill>
            </a:endParaRP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E971DED5-2CCB-4040-B423-59B663A8750B}"/>
              </a:ext>
            </a:extLst>
          </p:cNvPr>
          <p:cNvSpPr/>
          <p:nvPr/>
        </p:nvSpPr>
        <p:spPr>
          <a:xfrm>
            <a:off x="9609945" y="3228739"/>
            <a:ext cx="763674" cy="4265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6FF66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B09BE6-8794-434A-9ECD-0DD0D5FD5CB1}"/>
              </a:ext>
            </a:extLst>
          </p:cNvPr>
          <p:cNvSpPr txBox="1"/>
          <p:nvPr/>
        </p:nvSpPr>
        <p:spPr>
          <a:xfrm>
            <a:off x="4198373" y="2464646"/>
            <a:ext cx="53235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“Nothing but/more than…”</a:t>
            </a:r>
            <a:endParaRPr lang="en-US" sz="3600" i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34BB05-DFD2-494F-B4F7-A71A9AD032B8}"/>
              </a:ext>
            </a:extLst>
          </p:cNvPr>
          <p:cNvSpPr txBox="1"/>
          <p:nvPr/>
        </p:nvSpPr>
        <p:spPr>
          <a:xfrm>
            <a:off x="754179" y="1731438"/>
            <a:ext cx="80790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Only </a:t>
            </a:r>
            <a:r>
              <a:rPr lang="en-US" sz="3600" dirty="0">
                <a:solidFill>
                  <a:srgbClr val="66FF66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Science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ln w="19050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knowledge (e.g. </a:t>
            </a:r>
            <a:r>
              <a:rPr lang="en-US" sz="3600" dirty="0">
                <a:solidFill>
                  <a:srgbClr val="66FF66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scientism</a:t>
            </a:r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36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32ED81-43DE-44AA-B5FB-BF9FAFDFF173}"/>
              </a:ext>
            </a:extLst>
          </p:cNvPr>
          <p:cNvSpPr txBox="1"/>
          <p:nvPr/>
        </p:nvSpPr>
        <p:spPr>
          <a:xfrm>
            <a:off x="2432601" y="4999711"/>
            <a:ext cx="9659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composed of purely physical properties and parts</a:t>
            </a:r>
            <a:endParaRPr lang="en-US" sz="3600" dirty="0"/>
          </a:p>
        </p:txBody>
      </p:sp>
      <p:pic>
        <p:nvPicPr>
          <p:cNvPr id="39" name="Picture 38" descr="A close up of a logo&#10;&#10;Description automatically generated">
            <a:extLst>
              <a:ext uri="{FF2B5EF4-FFF2-40B4-BE49-F238E27FC236}">
                <a16:creationId xmlns:a16="http://schemas.microsoft.com/office/drawing/2014/main" id="{4F57F752-69AA-4092-8710-4D402F95E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20" y="4689779"/>
            <a:ext cx="910642" cy="1783781"/>
          </a:xfrm>
          <a:prstGeom prst="rect">
            <a:avLst/>
          </a:prstGeom>
        </p:spPr>
      </p:pic>
      <p:sp>
        <p:nvSpPr>
          <p:cNvPr id="40" name="Arrow: Right 39">
            <a:extLst>
              <a:ext uri="{FF2B5EF4-FFF2-40B4-BE49-F238E27FC236}">
                <a16:creationId xmlns:a16="http://schemas.microsoft.com/office/drawing/2014/main" id="{23E8431C-244E-4C9F-BCC0-AA214C1DAAE6}"/>
              </a:ext>
            </a:extLst>
          </p:cNvPr>
          <p:cNvSpPr/>
          <p:nvPr/>
        </p:nvSpPr>
        <p:spPr>
          <a:xfrm>
            <a:off x="1574764" y="5135533"/>
            <a:ext cx="763674" cy="4265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6FF66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FA5F3A5-81F5-4CD9-A807-FBE792D03E13}"/>
              </a:ext>
            </a:extLst>
          </p:cNvPr>
          <p:cNvSpPr txBox="1"/>
          <p:nvPr/>
        </p:nvSpPr>
        <p:spPr>
          <a:xfrm>
            <a:off x="166764" y="996509"/>
            <a:ext cx="34780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Empiricism</a:t>
            </a:r>
            <a:r>
              <a:rPr lang="en-US" sz="40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4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514CEE-73D7-44E9-867B-42B51CECF185}"/>
              </a:ext>
            </a:extLst>
          </p:cNvPr>
          <p:cNvSpPr txBox="1"/>
          <p:nvPr/>
        </p:nvSpPr>
        <p:spPr>
          <a:xfrm>
            <a:off x="156932" y="2351242"/>
            <a:ext cx="41790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Reductionism:</a:t>
            </a:r>
            <a:endParaRPr lang="en-US" sz="4000" dirty="0"/>
          </a:p>
        </p:txBody>
      </p:sp>
      <p:pic>
        <p:nvPicPr>
          <p:cNvPr id="4" name="Picture 3" descr="A picture containing dark&#10;&#10;Description automatically generated">
            <a:extLst>
              <a:ext uri="{FF2B5EF4-FFF2-40B4-BE49-F238E27FC236}">
                <a16:creationId xmlns:a16="http://schemas.microsoft.com/office/drawing/2014/main" id="{D41084C6-3C14-4F44-AFDC-3DD0194337A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F36D1F-87C1-4711-A63A-F5921FCEB9A8}"/>
              </a:ext>
            </a:extLst>
          </p:cNvPr>
          <p:cNvSpPr txBox="1"/>
          <p:nvPr/>
        </p:nvSpPr>
        <p:spPr>
          <a:xfrm>
            <a:off x="2963263" y="68145"/>
            <a:ext cx="5947232" cy="1200329"/>
          </a:xfrm>
          <a:prstGeom prst="rect">
            <a:avLst/>
          </a:prstGeom>
          <a:noFill/>
        </p:spPr>
        <p:txBody>
          <a:bodyPr wrap="square" anchor="t" anchorCtr="1">
            <a:spAutoFit/>
          </a:bodyPr>
          <a:lstStyle/>
          <a:p>
            <a:r>
              <a:rPr lang="en-US" sz="7200" b="1" u="sng" dirty="0">
                <a:ln w="41275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NATURALISM</a:t>
            </a:r>
            <a:endParaRPr lang="en-US" sz="7200" b="1" dirty="0">
              <a:ln w="41275">
                <a:solidFill>
                  <a:srgbClr val="EB6E19"/>
                </a:solidFill>
              </a:ln>
              <a:solidFill>
                <a:schemeClr val="bg1"/>
              </a:solidFill>
              <a:effectLst>
                <a:glow rad="228600">
                  <a:schemeClr val="tx1">
                    <a:alpha val="40000"/>
                  </a:schemeClr>
                </a:glo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A5F9DC1-F5BA-42BD-A76D-E6E54A40E4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9142" y="2048926"/>
            <a:ext cx="2518727" cy="29499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5" name="&quot;Not Allowed&quot; Symbol 34">
            <a:extLst>
              <a:ext uri="{FF2B5EF4-FFF2-40B4-BE49-F238E27FC236}">
                <a16:creationId xmlns:a16="http://schemas.microsoft.com/office/drawing/2014/main" id="{857D7707-E4DB-44FE-B80F-A89FDDDA1427}"/>
              </a:ext>
            </a:extLst>
          </p:cNvPr>
          <p:cNvSpPr/>
          <p:nvPr/>
        </p:nvSpPr>
        <p:spPr>
          <a:xfrm>
            <a:off x="7320951" y="2020162"/>
            <a:ext cx="2895107" cy="2935482"/>
          </a:xfrm>
          <a:prstGeom prst="noSmoking">
            <a:avLst>
              <a:gd name="adj" fmla="val 351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ACE71C9-F823-44A6-A4C6-DE7AEABB50E9}"/>
              </a:ext>
            </a:extLst>
          </p:cNvPr>
          <p:cNvSpPr txBox="1"/>
          <p:nvPr/>
        </p:nvSpPr>
        <p:spPr>
          <a:xfrm>
            <a:off x="5708742" y="2408581"/>
            <a:ext cx="4730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1" dirty="0">
                <a:ln w="19050">
                  <a:solidFill>
                    <a:srgbClr val="EB6E19"/>
                  </a:solidFill>
                </a:ln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en-US" sz="96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F07F5B9-82A6-4ADB-82D7-04F02ADBF1A7}"/>
              </a:ext>
            </a:extLst>
          </p:cNvPr>
          <p:cNvSpPr txBox="1"/>
          <p:nvPr/>
        </p:nvSpPr>
        <p:spPr>
          <a:xfrm>
            <a:off x="780864" y="2560719"/>
            <a:ext cx="47273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b="1" dirty="0">
                <a:ln w="19050">
                  <a:solidFill>
                    <a:schemeClr val="bg1"/>
                  </a:solidFill>
                </a:ln>
                <a:solidFill>
                  <a:srgbClr val="EB6E19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50800" dist="50800" dir="5400000" algn="ctr" rotWithShape="0">
                    <a:schemeClr val="tx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Physicalism</a:t>
            </a:r>
            <a:endParaRPr lang="en-US" sz="7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F56B858-E967-46C3-AF20-E40F102C0B65}"/>
              </a:ext>
            </a:extLst>
          </p:cNvPr>
          <p:cNvSpPr txBox="1"/>
          <p:nvPr/>
        </p:nvSpPr>
        <p:spPr>
          <a:xfrm>
            <a:off x="2426962" y="5414641"/>
            <a:ext cx="732676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(only physical substances exist)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67195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8" grpId="0"/>
      <p:bldP spid="41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D03B9C06-687E-402F-8ECA-D889B24992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laptop, indoor, computer, table&#10;&#10;Description automatically generated">
            <a:extLst>
              <a:ext uri="{FF2B5EF4-FFF2-40B4-BE49-F238E27FC236}">
                <a16:creationId xmlns:a16="http://schemas.microsoft.com/office/drawing/2014/main" id="{39FB60DC-8677-4EEA-B92E-10028AC62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053CE8-3439-49C8-806A-AEDC32E756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227" y="1813788"/>
            <a:ext cx="2518727" cy="29499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B5AA3C-DD34-476B-A641-C10ABDCDCE5E}"/>
              </a:ext>
            </a:extLst>
          </p:cNvPr>
          <p:cNvSpPr txBox="1"/>
          <p:nvPr/>
        </p:nvSpPr>
        <p:spPr>
          <a:xfrm>
            <a:off x="2592872" y="1905688"/>
            <a:ext cx="73445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199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7A8738-01EB-4313-9C36-99AB6B1E7392}"/>
              </a:ext>
            </a:extLst>
          </p:cNvPr>
          <p:cNvSpPr txBox="1"/>
          <p:nvPr/>
        </p:nvSpPr>
        <p:spPr>
          <a:xfrm>
            <a:off x="3539466" y="-928747"/>
            <a:ext cx="2108504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?</a:t>
            </a:r>
          </a:p>
        </p:txBody>
      </p:sp>
      <p:pic>
        <p:nvPicPr>
          <p:cNvPr id="7" name="Picture 6" descr="A picture containing laptop, indoor, computer, table&#10;&#10;Description automatically generated">
            <a:extLst>
              <a:ext uri="{FF2B5EF4-FFF2-40B4-BE49-F238E27FC236}">
                <a16:creationId xmlns:a16="http://schemas.microsoft.com/office/drawing/2014/main" id="{722B8C09-2D41-42A5-A5BC-195260F67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2C9652-B976-4C26-B624-B3C02C118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226" y="1813788"/>
            <a:ext cx="2518727" cy="29499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9CCDE5D-B6F3-4050-9CFF-18D15A1A494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9C1D0E-B922-4009-8C43-06D9446561AC}"/>
              </a:ext>
            </a:extLst>
          </p:cNvPr>
          <p:cNvSpPr txBox="1"/>
          <p:nvPr/>
        </p:nvSpPr>
        <p:spPr>
          <a:xfrm>
            <a:off x="2592872" y="1469751"/>
            <a:ext cx="73445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  <a:endParaRPr lang="en-US" sz="199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A2D956-85B1-4A8D-A199-BA0ECDCED777}"/>
              </a:ext>
            </a:extLst>
          </p:cNvPr>
          <p:cNvSpPr txBox="1"/>
          <p:nvPr/>
        </p:nvSpPr>
        <p:spPr>
          <a:xfrm>
            <a:off x="0" y="1921824"/>
            <a:ext cx="282962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Soul</a:t>
            </a:r>
            <a:endParaRPr lang="en-US" sz="72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81E12B-FA48-40EA-8B10-5327A8418B2D}"/>
              </a:ext>
            </a:extLst>
          </p:cNvPr>
          <p:cNvSpPr txBox="1"/>
          <p:nvPr/>
        </p:nvSpPr>
        <p:spPr>
          <a:xfrm>
            <a:off x="2662384" y="133820"/>
            <a:ext cx="934051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An </a:t>
            </a:r>
          </a:p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immaterial substance </a:t>
            </a:r>
          </a:p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that </a:t>
            </a:r>
          </a:p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possesses consciousness and </a:t>
            </a:r>
          </a:p>
          <a:p>
            <a:pPr algn="ctr"/>
            <a:r>
              <a:rPr lang="en-US" sz="66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animates the body</a:t>
            </a:r>
            <a:endParaRPr lang="en-US" sz="4400" b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0" name="Circle: Hollow 19">
            <a:extLst>
              <a:ext uri="{FF2B5EF4-FFF2-40B4-BE49-F238E27FC236}">
                <a16:creationId xmlns:a16="http://schemas.microsoft.com/office/drawing/2014/main" id="{0147B30A-F706-48ED-982A-DEB949FC1EB3}"/>
              </a:ext>
            </a:extLst>
          </p:cNvPr>
          <p:cNvSpPr/>
          <p:nvPr/>
        </p:nvSpPr>
        <p:spPr>
          <a:xfrm>
            <a:off x="3198755" y="936248"/>
            <a:ext cx="8543677" cy="1534830"/>
          </a:xfrm>
          <a:prstGeom prst="donut">
            <a:avLst>
              <a:gd name="adj" fmla="val 7304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Circle: Hollow 20">
            <a:extLst>
              <a:ext uri="{FF2B5EF4-FFF2-40B4-BE49-F238E27FC236}">
                <a16:creationId xmlns:a16="http://schemas.microsoft.com/office/drawing/2014/main" id="{846F479D-2B15-40C3-9048-7D7357EDD089}"/>
              </a:ext>
            </a:extLst>
          </p:cNvPr>
          <p:cNvSpPr/>
          <p:nvPr/>
        </p:nvSpPr>
        <p:spPr>
          <a:xfrm>
            <a:off x="2701051" y="3086760"/>
            <a:ext cx="9084378" cy="1371874"/>
          </a:xfrm>
          <a:prstGeom prst="donut">
            <a:avLst>
              <a:gd name="adj" fmla="val 7308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3" name="Picture 22" descr="A picture containing laptop, indoor, computer, table&#10;&#10;Description automatically generated">
            <a:extLst>
              <a:ext uri="{FF2B5EF4-FFF2-40B4-BE49-F238E27FC236}">
                <a16:creationId xmlns:a16="http://schemas.microsoft.com/office/drawing/2014/main" id="{6CA7435B-C55B-4185-AD9D-F7F91BC0D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5F5223C-423F-4BD1-90CF-10FE7B595599}"/>
              </a:ext>
            </a:extLst>
          </p:cNvPr>
          <p:cNvSpPr txBox="1"/>
          <p:nvPr/>
        </p:nvSpPr>
        <p:spPr>
          <a:xfrm>
            <a:off x="2837477" y="0"/>
            <a:ext cx="71639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 Basic points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89E126-B956-4B7F-B41A-761E171334BA}"/>
              </a:ext>
            </a:extLst>
          </p:cNvPr>
          <p:cNvSpPr txBox="1"/>
          <p:nvPr/>
        </p:nvSpPr>
        <p:spPr>
          <a:xfrm>
            <a:off x="-95759" y="1656485"/>
            <a:ext cx="123835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Consciousness</a:t>
            </a:r>
            <a:r>
              <a:rPr lang="en-US" sz="8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physical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1B8E85-9B23-450E-AC20-F5893E71AF48}"/>
              </a:ext>
            </a:extLst>
          </p:cNvPr>
          <p:cNvSpPr txBox="1"/>
          <p:nvPr/>
        </p:nvSpPr>
        <p:spPr>
          <a:xfrm>
            <a:off x="7086600" y="1269596"/>
            <a:ext cx="10663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=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78A26EC-02A2-4B54-9C6F-8C0FA2E44D07}"/>
              </a:ext>
            </a:extLst>
          </p:cNvPr>
          <p:cNvCxnSpPr>
            <a:cxnSpLocks/>
          </p:cNvCxnSpPr>
          <p:nvPr/>
        </p:nvCxnSpPr>
        <p:spPr>
          <a:xfrm flipH="1">
            <a:off x="7287299" y="2051269"/>
            <a:ext cx="634441" cy="879811"/>
          </a:xfrm>
          <a:prstGeom prst="line">
            <a:avLst/>
          </a:prstGeom>
          <a:ln w="98425">
            <a:solidFill>
              <a:srgbClr val="FF0000"/>
            </a:solidFill>
          </a:ln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8" name="Picture 27" descr="A picture containing fungus&#10;&#10;Description generated with high confidence">
            <a:extLst>
              <a:ext uri="{FF2B5EF4-FFF2-40B4-BE49-F238E27FC236}">
                <a16:creationId xmlns:a16="http://schemas.microsoft.com/office/drawing/2014/main" id="{5AF5CCCB-E070-4534-AF76-708F2EFF76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956" y="3213312"/>
            <a:ext cx="3189644" cy="1794175"/>
          </a:xfrm>
          <a:prstGeom prst="rect">
            <a:avLst/>
          </a:prstGeom>
        </p:spPr>
      </p:pic>
      <p:pic>
        <p:nvPicPr>
          <p:cNvPr id="29" name="Picture 28" descr="A close up of a logo&#10;&#10;Description automatically generated">
            <a:extLst>
              <a:ext uri="{FF2B5EF4-FFF2-40B4-BE49-F238E27FC236}">
                <a16:creationId xmlns:a16="http://schemas.microsoft.com/office/drawing/2014/main" id="{EC10B8B9-C3C7-41F6-BF58-10AC959519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709" y="3070090"/>
            <a:ext cx="1653298" cy="323850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726DC83-D7FD-49F8-9650-F03F84E5A3B9}"/>
              </a:ext>
            </a:extLst>
          </p:cNvPr>
          <p:cNvSpPr txBox="1"/>
          <p:nvPr/>
        </p:nvSpPr>
        <p:spPr>
          <a:xfrm>
            <a:off x="1315190" y="3413754"/>
            <a:ext cx="79050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I &gt;           and</a:t>
            </a:r>
          </a:p>
          <a:p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		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1DF687-4D9A-44E6-B7FA-1B46E66C336F}"/>
              </a:ext>
            </a:extLst>
          </p:cNvPr>
          <p:cNvSpPr txBox="1"/>
          <p:nvPr/>
        </p:nvSpPr>
        <p:spPr>
          <a:xfrm>
            <a:off x="3517354" y="5292935"/>
            <a:ext cx="41024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(I am a soul)</a:t>
            </a:r>
            <a:endParaRPr lang="en-US" sz="600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EF525D8-FBE4-45D5-8558-20344C56304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E8A0CC5-E783-4978-AEA3-3BEDF3E82A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65961" y="1450198"/>
            <a:ext cx="5399826" cy="54078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6B0964A-A119-4443-818D-6F24DDAAF2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3094" y="4798705"/>
            <a:ext cx="1363914" cy="208176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5519235-4F6B-4B85-A840-61497C013E4C}"/>
              </a:ext>
            </a:extLst>
          </p:cNvPr>
          <p:cNvSpPr txBox="1"/>
          <p:nvPr/>
        </p:nvSpPr>
        <p:spPr>
          <a:xfrm>
            <a:off x="1848407" y="2263559"/>
            <a:ext cx="6258445" cy="221599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US" sz="13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66FF66"/>
                </a:solidFill>
                <a:effectLst>
                  <a:glow rad="368300">
                    <a:schemeClr val="accent2">
                      <a:lumMod val="75000"/>
                      <a:alpha val="89000"/>
                    </a:schemeClr>
                  </a:glow>
                </a:effectLst>
              </a:rPr>
              <a:t>SCIENCE</a:t>
            </a:r>
          </a:p>
        </p:txBody>
      </p:sp>
      <p:pic>
        <p:nvPicPr>
          <p:cNvPr id="42" name="Picture 41" descr="A picture containing person, wall, indoor, man&#10;&#10;Description automatically generated">
            <a:extLst>
              <a:ext uri="{FF2B5EF4-FFF2-40B4-BE49-F238E27FC236}">
                <a16:creationId xmlns:a16="http://schemas.microsoft.com/office/drawing/2014/main" id="{86626E27-AEB3-42CC-946F-79C7245505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98" y="383819"/>
            <a:ext cx="6794545" cy="5095909"/>
          </a:xfrm>
          <a:prstGeom prst="rect">
            <a:avLst/>
          </a:prstGeom>
        </p:spPr>
      </p:pic>
      <p:pic>
        <p:nvPicPr>
          <p:cNvPr id="43" name="Picture 42" descr="A dark wood floor&#10;&#10;Description automatically generated">
            <a:extLst>
              <a:ext uri="{FF2B5EF4-FFF2-40B4-BE49-F238E27FC236}">
                <a16:creationId xmlns:a16="http://schemas.microsoft.com/office/drawing/2014/main" id="{0D53A5D8-AC32-4B7E-A0C9-5F70CD8C78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8633">
            <a:off x="-23703" y="662553"/>
            <a:ext cx="6313188" cy="4208792"/>
          </a:xfrm>
          <a:prstGeom prst="rect">
            <a:avLst/>
          </a:prstGeom>
        </p:spPr>
      </p:pic>
      <p:pic>
        <p:nvPicPr>
          <p:cNvPr id="44" name="Picture 43" descr="A picture containing indoor, floor, cabinet, wall&#10;&#10;Description automatically generated">
            <a:extLst>
              <a:ext uri="{FF2B5EF4-FFF2-40B4-BE49-F238E27FC236}">
                <a16:creationId xmlns:a16="http://schemas.microsoft.com/office/drawing/2014/main" id="{2A739E10-9E97-4D4A-8353-200D2116BA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0334">
            <a:off x="5846267" y="399814"/>
            <a:ext cx="6438609" cy="4734271"/>
          </a:xfrm>
          <a:prstGeom prst="rect">
            <a:avLst/>
          </a:prstGeom>
        </p:spPr>
      </p:pic>
      <p:pic>
        <p:nvPicPr>
          <p:cNvPr id="45" name="Picture 44" descr="A bathroom with a large window&#10;&#10;Description automatically generated">
            <a:extLst>
              <a:ext uri="{FF2B5EF4-FFF2-40B4-BE49-F238E27FC236}">
                <a16:creationId xmlns:a16="http://schemas.microsoft.com/office/drawing/2014/main" id="{97261F3E-0878-4352-AE90-ABC0DA648E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494" y="34142"/>
            <a:ext cx="7383396" cy="4631926"/>
          </a:xfrm>
          <a:prstGeom prst="rect">
            <a:avLst/>
          </a:prstGeom>
        </p:spPr>
      </p:pic>
      <p:pic>
        <p:nvPicPr>
          <p:cNvPr id="47" name="Picture 46" descr="A large white bed sitting in a room&#10;&#10;Description automatically generated">
            <a:extLst>
              <a:ext uri="{FF2B5EF4-FFF2-40B4-BE49-F238E27FC236}">
                <a16:creationId xmlns:a16="http://schemas.microsoft.com/office/drawing/2014/main" id="{AC6BACF9-9254-4262-A93B-ADA1072AE3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3334">
            <a:off x="-338477" y="-2810806"/>
            <a:ext cx="5918558" cy="799805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424ED401-092A-45A5-8D9E-DA263B50F3E5}"/>
              </a:ext>
            </a:extLst>
          </p:cNvPr>
          <p:cNvSpPr txBox="1"/>
          <p:nvPr/>
        </p:nvSpPr>
        <p:spPr>
          <a:xfrm>
            <a:off x="9923500" y="-230345"/>
            <a:ext cx="199840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0" b="1" dirty="0">
                <a:effectLst>
                  <a:glow rad="292100">
                    <a:schemeClr val="bg1"/>
                  </a:glow>
                </a:effectLst>
              </a:rPr>
              <a:t>?</a:t>
            </a:r>
          </a:p>
        </p:txBody>
      </p:sp>
      <p:pic>
        <p:nvPicPr>
          <p:cNvPr id="46" name="Picture 45" descr="A close up of a person wearing glasses&#10;&#10;Description automatically generated">
            <a:extLst>
              <a:ext uri="{FF2B5EF4-FFF2-40B4-BE49-F238E27FC236}">
                <a16:creationId xmlns:a16="http://schemas.microsoft.com/office/drawing/2014/main" id="{B55E9192-70CA-4A9A-9FCA-CBD2CC54E19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588" y="2119348"/>
            <a:ext cx="7153794" cy="476733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830FC4DD-47BB-4B28-8AB0-D771C3D727A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F32C1D92-D56E-44DC-B8BA-86FFC541DCDF}"/>
              </a:ext>
            </a:extLst>
          </p:cNvPr>
          <p:cNvSpPr txBox="1"/>
          <p:nvPr/>
        </p:nvSpPr>
        <p:spPr>
          <a:xfrm>
            <a:off x="240482" y="3217955"/>
            <a:ext cx="1187504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rgbClr val="00B0F0"/>
                </a:solidFill>
                <a:effectLst>
                  <a:glow rad="127000">
                    <a:schemeClr val="tx1"/>
                  </a:glow>
                </a:effectLst>
              </a:rPr>
              <a:t>Soul       </a:t>
            </a:r>
            <a:r>
              <a:rPr lang="en-US" sz="10000" b="1" dirty="0">
                <a:solidFill>
                  <a:srgbClr val="00B0F0"/>
                </a:solidFill>
                <a:effectLst>
                  <a:glow rad="127000">
                    <a:schemeClr val="tx1"/>
                  </a:glow>
                </a:effectLst>
              </a:rPr>
              <a:t>non-physical</a:t>
            </a:r>
          </a:p>
        </p:txBody>
      </p:sp>
      <p:sp>
        <p:nvSpPr>
          <p:cNvPr id="59" name="Arrow: Right 58">
            <a:extLst>
              <a:ext uri="{FF2B5EF4-FFF2-40B4-BE49-F238E27FC236}">
                <a16:creationId xmlns:a16="http://schemas.microsoft.com/office/drawing/2014/main" id="{98C5DC7F-8AA1-4A2A-987F-0AB10605D77C}"/>
              </a:ext>
            </a:extLst>
          </p:cNvPr>
          <p:cNvSpPr/>
          <p:nvPr/>
        </p:nvSpPr>
        <p:spPr>
          <a:xfrm>
            <a:off x="3355312" y="3725156"/>
            <a:ext cx="1393600" cy="1078441"/>
          </a:xfrm>
          <a:prstGeom prst="rightArrow">
            <a:avLst>
              <a:gd name="adj1" fmla="val 44347"/>
              <a:gd name="adj2" fmla="val 48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Arrow: Right 59">
            <a:extLst>
              <a:ext uri="{FF2B5EF4-FFF2-40B4-BE49-F238E27FC236}">
                <a16:creationId xmlns:a16="http://schemas.microsoft.com/office/drawing/2014/main" id="{FF2F37C6-EF57-42A4-AD3C-A95BF3AF2BCD}"/>
              </a:ext>
            </a:extLst>
          </p:cNvPr>
          <p:cNvSpPr/>
          <p:nvPr/>
        </p:nvSpPr>
        <p:spPr>
          <a:xfrm>
            <a:off x="5305076" y="1466878"/>
            <a:ext cx="1393600" cy="1078441"/>
          </a:xfrm>
          <a:prstGeom prst="rightArrow">
            <a:avLst>
              <a:gd name="adj1" fmla="val 44347"/>
              <a:gd name="adj2" fmla="val 4858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40AD120-4777-4662-8D77-D05BE8AE8E2F}"/>
              </a:ext>
            </a:extLst>
          </p:cNvPr>
          <p:cNvCxnSpPr>
            <a:cxnSpLocks/>
          </p:cNvCxnSpPr>
          <p:nvPr/>
        </p:nvCxnSpPr>
        <p:spPr>
          <a:xfrm>
            <a:off x="6611112" y="2545319"/>
            <a:ext cx="5081859" cy="0"/>
          </a:xfrm>
          <a:prstGeom prst="line">
            <a:avLst/>
          </a:prstGeom>
          <a:ln w="79375">
            <a:solidFill>
              <a:srgbClr val="FF0000">
                <a:alpha val="97000"/>
              </a:srgbClr>
            </a:solidFill>
          </a:ln>
          <a:effectLst>
            <a:glow rad="1651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ircle: Hollow 53">
            <a:extLst>
              <a:ext uri="{FF2B5EF4-FFF2-40B4-BE49-F238E27FC236}">
                <a16:creationId xmlns:a16="http://schemas.microsoft.com/office/drawing/2014/main" id="{92ACC712-FA7C-4A4E-A5CD-5A8B6F305585}"/>
              </a:ext>
            </a:extLst>
          </p:cNvPr>
          <p:cNvSpPr/>
          <p:nvPr/>
        </p:nvSpPr>
        <p:spPr>
          <a:xfrm>
            <a:off x="5108712" y="2886033"/>
            <a:ext cx="7023580" cy="2641818"/>
          </a:xfrm>
          <a:prstGeom prst="donut">
            <a:avLst>
              <a:gd name="adj" fmla="val 556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B16D908-F06B-4C10-9B79-BB1259323C79}"/>
              </a:ext>
            </a:extLst>
          </p:cNvPr>
          <p:cNvSpPr txBox="1"/>
          <p:nvPr/>
        </p:nvSpPr>
        <p:spPr>
          <a:xfrm>
            <a:off x="238063" y="912915"/>
            <a:ext cx="1180150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0" b="1" dirty="0">
                <a:solidFill>
                  <a:srgbClr val="00D619"/>
                </a:solidFill>
                <a:effectLst>
                  <a:glow rad="127000">
                    <a:schemeClr val="tx1"/>
                  </a:glow>
                </a:effectLst>
              </a:rPr>
              <a:t>Science     physical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039DC99-DC38-4CB5-B8DC-3809154E3484}"/>
              </a:ext>
            </a:extLst>
          </p:cNvPr>
          <p:cNvSpPr txBox="1"/>
          <p:nvPr/>
        </p:nvSpPr>
        <p:spPr>
          <a:xfrm>
            <a:off x="1471613" y="-41094"/>
            <a:ext cx="159285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00" b="1" dirty="0">
                <a:effectLst>
                  <a:glow rad="50800">
                    <a:srgbClr val="FF0000"/>
                  </a:glow>
                </a:effectLst>
              </a:rPr>
              <a:t>X</a:t>
            </a:r>
            <a:endParaRPr lang="en-US" sz="59500" b="1" dirty="0">
              <a:effectLst>
                <a:glow rad="50800">
                  <a:srgbClr val="FF0000"/>
                </a:glow>
              </a:effectLst>
            </a:endParaRPr>
          </a:p>
        </p:txBody>
      </p:sp>
      <p:pic>
        <p:nvPicPr>
          <p:cNvPr id="61" name="Picture 60" descr="A picture containing indoor, person, wall, floor&#10;&#10;Description automatically generated">
            <a:extLst>
              <a:ext uri="{FF2B5EF4-FFF2-40B4-BE49-F238E27FC236}">
                <a16:creationId xmlns:a16="http://schemas.microsoft.com/office/drawing/2014/main" id="{DFF635EE-6237-430B-8E65-620D332A765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94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AF29841-CFBE-4FE2-817C-19848AEBF3F4}"/>
              </a:ext>
            </a:extLst>
          </p:cNvPr>
          <p:cNvSpPr/>
          <p:nvPr/>
        </p:nvSpPr>
        <p:spPr>
          <a:xfrm>
            <a:off x="150686" y="981897"/>
            <a:ext cx="11769087" cy="5215642"/>
          </a:xfrm>
          <a:prstGeom prst="rect">
            <a:avLst/>
          </a:prstGeom>
          <a:solidFill>
            <a:schemeClr val="accent3">
              <a:alpha val="77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2" name="Picture 61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6F7ECD3A-B78C-4BE9-B329-0FB12C4CD10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" y="584019"/>
            <a:ext cx="3810000" cy="57721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EFC049-8981-4A61-B3FB-7178EA0C8B8C}"/>
              </a:ext>
            </a:extLst>
          </p:cNvPr>
          <p:cNvSpPr txBox="1"/>
          <p:nvPr/>
        </p:nvSpPr>
        <p:spPr>
          <a:xfrm>
            <a:off x="5113361" y="1104831"/>
            <a:ext cx="593557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016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“Science does not ask certain questions, so it is to no surprise that it does not give certain answers”</a:t>
            </a:r>
          </a:p>
          <a:p>
            <a:pPr algn="ctr"/>
            <a:endParaRPr lang="en-US" sz="4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C3479B-8655-416D-BEF2-6B9FD5B95287}"/>
              </a:ext>
            </a:extLst>
          </p:cNvPr>
          <p:cNvSpPr txBox="1"/>
          <p:nvPr/>
        </p:nvSpPr>
        <p:spPr>
          <a:xfrm>
            <a:off x="5806857" y="5044011"/>
            <a:ext cx="622625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n w="1016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-Atheist Philosopher of Science </a:t>
            </a:r>
          </a:p>
          <a:p>
            <a:pPr algn="ctr"/>
            <a:r>
              <a:rPr lang="en-US" sz="3600" b="1" dirty="0">
                <a:ln w="1016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Michael Ruse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2087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500"/>
                            </p:stCondLst>
                            <p:childTnLst>
                              <p:par>
                                <p:cTn id="140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0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8" grpId="0"/>
      <p:bldP spid="19" grpId="0"/>
      <p:bldP spid="20" grpId="0" animBg="1"/>
      <p:bldP spid="21" grpId="0" animBg="1"/>
      <p:bldP spid="24" grpId="0"/>
      <p:bldP spid="26" grpId="0"/>
      <p:bldP spid="31" grpId="0"/>
      <p:bldP spid="35" grpId="0" animBg="1"/>
      <p:bldP spid="35" grpId="1" animBg="1"/>
      <p:bldP spid="48" grpId="0"/>
      <p:bldP spid="50" grpId="0"/>
      <p:bldP spid="59" grpId="0" animBg="1"/>
      <p:bldP spid="60" grpId="0" animBg="1"/>
      <p:bldP spid="54" grpId="0" animBg="1"/>
      <p:bldP spid="52" grpId="0"/>
      <p:bldP spid="53" grpId="0"/>
      <p:bldP spid="10" grpId="0" animBg="1"/>
      <p:bldP spid="8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2543</Words>
  <Application>Microsoft Office PowerPoint</Application>
  <PresentationFormat>Widescreen</PresentationFormat>
  <Paragraphs>374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Bernard MT Condensed</vt:lpstr>
      <vt:lpstr>Calibri</vt:lpstr>
      <vt:lpstr>Calibri Light</vt:lpstr>
      <vt:lpstr>Gill Sans MT</vt:lpstr>
      <vt:lpstr>Ink Free</vt:lpstr>
      <vt:lpstr>Times New Roman</vt:lpstr>
      <vt:lpstr>Office Theme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Hernandez</dc:creator>
  <cp:lastModifiedBy>Eric Hernandez</cp:lastModifiedBy>
  <cp:revision>116</cp:revision>
  <dcterms:created xsi:type="dcterms:W3CDTF">2019-04-02T22:13:58Z</dcterms:created>
  <dcterms:modified xsi:type="dcterms:W3CDTF">2026-04-20T20:20:51Z</dcterms:modified>
</cp:coreProperties>
</file>